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8" r:id="rId2"/>
    <p:sldMasterId id="2147483672" r:id="rId3"/>
    <p:sldMasterId id="2147483686" r:id="rId4"/>
    <p:sldMasterId id="2147483699" r:id="rId5"/>
  </p:sldMasterIdLst>
  <p:notesMasterIdLst>
    <p:notesMasterId r:id="rId19"/>
  </p:notesMasterIdLst>
  <p:sldIdLst>
    <p:sldId id="261" r:id="rId6"/>
    <p:sldId id="262" r:id="rId7"/>
    <p:sldId id="263" r:id="rId8"/>
    <p:sldId id="299" r:id="rId9"/>
    <p:sldId id="266" r:id="rId10"/>
    <p:sldId id="265" r:id="rId11"/>
    <p:sldId id="268" r:id="rId12"/>
    <p:sldId id="286" r:id="rId13"/>
    <p:sldId id="297" r:id="rId14"/>
    <p:sldId id="302" r:id="rId15"/>
    <p:sldId id="295" r:id="rId16"/>
    <p:sldId id="269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2686" autoAdjust="0"/>
  </p:normalViewPr>
  <p:slideViewPr>
    <p:cSldViewPr snapToGrid="0">
      <p:cViewPr varScale="1">
        <p:scale>
          <a:sx n="240" d="100"/>
          <a:sy n="240" d="100"/>
        </p:scale>
        <p:origin x="7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0B725-B297-4A15-81AB-301DD987B883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56785-C7F0-4BD9-AA89-51B39A09E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9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1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56785-C7F0-4BD9-AA89-51B39A09E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20E364-7823-4BBA-84F8-7F691FBFE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 sz="3200"/>
            </a:lvl1pPr>
            <a:lvl2pPr marL="1143000" indent="-457200">
              <a:buFont typeface="Arial" panose="020B0604020202020204" pitchFamily="34" charset="0"/>
              <a:buChar char="•"/>
              <a:defRPr sz="2800"/>
            </a:lvl2pPr>
            <a:lvl3pPr marL="1485900" indent="-342900">
              <a:buFont typeface="Arial" panose="020B0604020202020204" pitchFamily="34" charset="0"/>
              <a:buChar char="•"/>
              <a:defRPr sz="2400"/>
            </a:lvl3pPr>
            <a:lvl4pPr marL="1943100" indent="-342900">
              <a:buFont typeface="Arial" panose="020B0604020202020204" pitchFamily="34" charset="0"/>
              <a:buChar char="•"/>
              <a:defRPr sz="2000"/>
            </a:lvl4pPr>
            <a:lvl5pPr marL="24003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0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D5CDE0-FEAE-4E6C-B038-F3F8B3AEF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55" y="1600199"/>
            <a:ext cx="8490857" cy="19097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055" y="3602038"/>
            <a:ext cx="849085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036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93B9FF3A-1400-4C66-B29C-6B1876BC525B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7911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7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C1D95CA-0AC4-4E24-81D6-7607214D6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1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4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A4C679-C6E8-4E7C-B5C2-06A58860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3FE1B2B-4D9E-45CC-B7A1-E17D831486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6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88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1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054275-471E-4ADF-84B2-F379C88C5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22D3D-58D6-4054-AE47-C8D97CF6E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1" y="2209797"/>
            <a:ext cx="9100458" cy="19097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FC920-CD8A-4196-9AC8-EB14A3D7F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1" y="4211636"/>
            <a:ext cx="910045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ECFE-7DC7-4788-B1E7-BB9F57F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9863" y="6356350"/>
            <a:ext cx="2743200" cy="365125"/>
          </a:xfrm>
        </p:spPr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BEA7-37F3-4EA3-B076-75B6ED21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263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F6EE8-AE30-4B59-A4C6-57A81552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914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59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CC81-8379-452F-A9E7-EC6BA84E8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32538-FB49-4168-825F-53FECEBC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3700-8BC0-40FD-82B4-632C6FE25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B8588-1B08-4E07-8470-6C67321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7115-F991-4A08-8B8F-EB75835C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14A-040E-4573-B451-0B3C763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5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&amp;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307AC-18FC-4246-928F-3A468E71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F418-3D1D-44E1-B5C8-BE479632C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86E84-728C-4820-89E7-D69813FA9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FE22-7D94-49C6-BD1D-E80915A1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B062D-2BD3-4C20-A4B0-88EEA647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3B5F-5036-4857-9606-D5EFD965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48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7E66-4CE9-411A-BC72-2B59E3AFE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BF80B-5E91-416E-A7B9-B237416D3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22747-41FD-4EC2-A9D1-21FB5523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266BC-2916-49B2-AF86-08BC7213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1C0E3-D71A-4693-8358-5F03699E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3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21E99-F915-4628-844C-26E04DAF5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E12B3-A0A6-47CB-9339-75E38B56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2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2EB7C-4E7A-43ED-AFE6-9046FE7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F8F46-09AF-417A-A4E7-25108600F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7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248-7B97-454E-82E8-0114E030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6CB90-ADB4-4BC7-992B-6E44C2AB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3DAE3-1E4B-4276-A517-778FE7FCC9B6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A2E83DC-B0D1-4D07-9B94-5CC68158A9F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70682B-9D3F-4116-B59C-F9831F53E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4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C301-40EE-4625-B772-B4EBDDFF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405F5-6832-45FC-9EC8-9475FD670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2DDE3-9ED0-4DA7-BDE2-E258BAC2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41B36-E0AD-4AE5-A57E-8DF1CBB25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5BB5-EE31-4E9B-9DA5-541B0196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40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52C98-496C-4785-9952-5641EC23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3630-A2DC-41E2-8369-9EFB61D8B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3060D-00B9-4EEE-8881-9FACE6271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2F132-7F33-490A-BCB0-12DBC12D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68A6-7F7F-40EB-9818-16B6E806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3E71F-7166-4057-B271-BEF959A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A2B38-119E-4598-8E67-CA4F51360F0D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2D3794-17D8-47F3-8675-FFF023F061E8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D96319-9872-4843-B445-2FF705286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A285-CFC3-4A43-92B1-9E7FD0E2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C5B36-61BE-441E-B592-08694D8F8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43976-63A0-4FC7-B36E-D3A119E09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89A90-B6B4-433A-B226-3B19A8A88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D3AF-BAEA-454A-A22B-A0C585F4B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06F96-AECA-43C8-BE2F-A62B5383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AB1C48-A724-4BFF-AFF9-26781482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899A48-862E-4CA6-9E86-26F0542B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B7A3A-5E39-4847-B3DA-370B9D312233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6B6FF6A-31F9-4876-BAF0-0B768F22A30A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89CD9-FF45-46AA-B6A9-6000F12CA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BB0-E684-4EFA-91EA-DEDA9C37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7BEE4-ADF7-4045-9C85-52AF1709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87A13-A549-494C-978B-94BDFD1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B07F0-1F40-46AC-86AA-DEBA9EE5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38B0A-14A9-4DA5-82C6-23634B317F94}"/>
              </a:ext>
            </a:extLst>
          </p:cNvPr>
          <p:cNvSpPr/>
          <p:nvPr userDrawn="1"/>
        </p:nvSpPr>
        <p:spPr>
          <a:xfrm>
            <a:off x="0" y="-1"/>
            <a:ext cx="12192000" cy="1825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223823E-C531-44E1-BC20-5DB65CCA1A65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146A-9E2B-47A3-A46D-19C8D3120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8141-7D36-4A55-A9EA-0CA3CDF8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0D8-F49C-43A6-B07D-89EA2F7BB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964D-38A5-4D41-B101-B7DD3691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D072-3E50-4508-BF78-78614688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E5A8-7D1B-48ED-B025-3502987F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78314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2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9C74E-1AEE-45CD-8F39-E1A524163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65" y="6034531"/>
            <a:ext cx="1975673" cy="6869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5C9763-C058-4545-9AB8-880AEE6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86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0EB970-5642-4D4C-928C-32A24AC03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8047-EED2-4D2E-AA51-08723A42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0E4F-2D91-44E3-BEE5-B3299231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52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046E-093E-4164-BB4B-20CDB98E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D987A-2CDD-4059-8C93-A8A07252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9750C-7979-4E0C-B01B-8C5EDFF2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C0AF0-29E2-482F-9892-68BA045C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BEE7-C0DF-4BDC-A671-3840435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30AE8-9657-4CC9-8627-C0C21FA9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0CE6-DD96-4415-955D-AFF1419C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992DA-AA41-4DC8-922E-423D7F34A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5CA6C-48E7-4966-964A-39408D6B2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A386C-0DA7-4038-8BA7-BBC557B3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54401-988D-4B89-8EE2-E61932B1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838CC-F1CE-4E0B-A81F-CDCD3C1E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5E2C-3755-4543-A315-C8C4FD9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947F7-F6E8-4CD1-A49C-1D6B8A0B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5B28-67F7-4B50-8EC7-84F592EE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9104-5919-4EED-831D-06F2918D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D1EE0-C481-43B3-9CC5-03A1908E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D9FD6-6D3B-408A-B0B2-D78EF1691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B368-FBF1-4B98-A794-08B46E4D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378B7-A316-43BA-A13E-BB9463A9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A6EA-01D5-4346-89D0-720E2A28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3AF8A-791A-4CC9-A65A-9089A77E1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4AE2-FE20-49E0-9177-BF116C547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69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EAA60-9D85-4C03-98AE-AC2D24830D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5400000"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D839F-D3D8-4B9E-9113-629A064D2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400000">
            <a:off x="6015181" y="1864014"/>
            <a:ext cx="6099466" cy="31299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8A568-74AD-436C-B12C-AB529852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400000">
            <a:off x="3834831" y="2920388"/>
            <a:ext cx="6099468" cy="10172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83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F037-075B-4A6B-B870-805EFE8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F15-304C-4772-913B-D75221382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1E629-665E-4712-AA78-00E754CD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E8BF6-BEE1-49DA-91B1-D790FFD3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00B22-FF45-4F47-B9C6-1A102078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5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C352-8DD2-4F75-86DB-45AA3CFE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2DBA-44A2-41D1-AE2D-6292B24AA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95758-B880-4D22-8770-FA617BF7A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19BD-0ECD-47F6-83BC-7830E86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3A54-D7BF-483E-9CA7-EE31DD9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44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04FB-D777-473D-BF13-4CF05209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EB86F-38BA-44E1-8817-CD6DD5F59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D5587-3EE2-40CC-8523-FB5E675E94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97098-F510-4E9D-AB8A-2817A882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A814E-0C1B-4783-B262-4DD08997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26C57-BE51-4ECF-82A3-EAB31287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1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51E20B-A15A-49D1-826B-49343DE5B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791121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7911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D36B4717-7A1F-49AD-A875-835CE1206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64C7-B900-4D6B-B2AB-0BFDF7D7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DF7FB-AB5B-46F9-9EC4-C6F2E7A4D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E6569-FAD7-4399-8486-C5B79F918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CE4A7-D603-4B84-9AFE-144B8BA7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DAC2-96A2-42B1-B23C-9E0B8935F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DA7E9-4AB8-493E-A618-19DA98B1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6E4B1D-99A2-4584-978D-ABF88120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B3DE0-6639-4B21-BD1B-2EFE68D2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3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E689-D3DE-438A-9879-41C02251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9AF41-B2DF-4B5A-A0F5-3C32CF2A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46405-3415-4573-A3E5-C4204D36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8ED7A-E0F4-4714-928C-347EFD9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98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67B04-CD95-453C-B34A-11313A4B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77C05-39A8-4208-A5C6-CB71890F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5097-D17D-4903-82CF-4DCD910C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30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BA32-2F92-44EE-9C6C-36C9EF05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E5048-E2FB-4983-A6F6-15F919344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E07AF-EED9-4BB2-A5F0-BAFA37B4D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0B652-45B2-437E-9084-C0680D4F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BC678-672B-48D3-9C33-61E42B6E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76C44-0A23-49DA-9AB4-F317659F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1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5CCB-3E51-4AD5-9516-DD1D62900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004D7-9BE7-4A0F-8FAA-2B10C9AA4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9A66A-8E78-478F-AA16-00300AE2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C4A7-C943-4F77-8941-53704C92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D4DA9-3909-4588-94F8-47EEFDE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AB2A8-AC09-44D4-BB4A-95245910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7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9CD-4782-4884-BF7D-B6DAD842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92C62B-7ABE-4776-B0F8-0E1904097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AC843-82D3-4F5C-B885-AFECFDB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FF4D3-EEBA-4D10-9498-4FB6C5AE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8421C-A9BD-49B9-B20A-39DC0D6A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1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925917-88E8-4587-A6C9-CA3FFE856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7FCA3-4865-45D9-9877-DA2654A84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75D46-35B5-45DF-99A4-ED87A705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0BDA7-1624-46A8-BF4B-4B8EC2287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1C3-A653-4F36-BF26-5CDDFDA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B660F8D-0194-1549-9A85-B8585C341D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F5735C-66C3-2043-B9EA-AC9F1326D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4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572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B8B84C-376E-994B-A5F9-91418E684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6C2F8E9-252A-884A-A559-1D42CD8FB1F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A75865-3390-1946-86B2-5ED9765DB7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9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17AEAD7-6E15-48FF-A062-F8D701B34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20EC50-3CA3-4846-92FB-E282CDCE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8660493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3C7F3-44D1-4FEF-A3A1-D40BB869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8660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C8D79-A9D8-438B-9634-0DC7F9AC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7CEC7-5D5C-4D58-9746-0D773CA4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BD644-1B4D-43B7-8849-DF2DDA7B6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4368" y="6356350"/>
            <a:ext cx="2420257" cy="365125"/>
          </a:xfrm>
        </p:spPr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40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5C01093-6876-FF4B-A205-0797E4219E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AA80F83-76D5-4442-B68B-A643B29E2F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1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6DC891B-0BBD-3E4B-A301-653F943C4C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7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3D8C70-0B24-9C4E-A803-F7009FF2D2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375151A-CDBA-714E-9910-7F654A10FC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047" y="6908"/>
            <a:ext cx="3570954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62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D815D00C-C7D7-DC44-8D0D-FE716DCD2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9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91C355E-6E70-0A46-B795-FD910DE42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B0A3098-83E2-4E4B-8810-7E5E75AE9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74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916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55738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2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3DE8-0862-487D-AC3E-8F51AF3E2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CE4B0-9081-411D-A3BB-457B90A1F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10531-B10D-4AD8-A4DB-208E21C8C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BB0E8-CDA7-4936-8FC4-2E76D6B13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78A6B-0A8B-42E7-ACC8-1A87384D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24577-CF93-447E-8E5D-A8423D07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45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749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501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8913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ED6F77E-FFE0-AB46-BF4D-6C1EEF3BD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FE34897-656E-D24A-B5C8-368571FB3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131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0FB6CFD-9EA3-2D46-B72F-63AC898356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12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97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F01E6C2-CD86-4C4B-A751-B19F6263B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389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769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FF6-21D0-4CDE-9E9C-83747C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9F385-5D93-4F3B-A6DE-7523871A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89C54-E3AD-484A-918A-BB741F12A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FE3016-B39C-4445-90BA-0C63C075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C45DE-546F-4CEE-BC02-2B0F41C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685800" indent="-457200">
              <a:buFont typeface="Arial" panose="020B0604020202020204" pitchFamily="34" charset="0"/>
              <a:buChar char="•"/>
              <a:defRPr/>
            </a:lvl1pPr>
            <a:lvl2pPr marL="1028700" indent="-342900">
              <a:buFont typeface="Arial" panose="020B0604020202020204" pitchFamily="34" charset="0"/>
              <a:buChar char="•"/>
              <a:defRPr/>
            </a:lvl2pPr>
            <a:lvl3pPr marL="1485900" indent="-342900">
              <a:buFont typeface="Arial" panose="020B0604020202020204" pitchFamily="34" charset="0"/>
              <a:buChar char="•"/>
              <a:defRPr/>
            </a:lvl3pPr>
            <a:lvl4pPr marL="1885950" indent="-285750">
              <a:buFont typeface="Arial" panose="020B0604020202020204" pitchFamily="34" charset="0"/>
              <a:buChar char="•"/>
              <a:defRPr/>
            </a:lvl4pPr>
            <a:lvl5pPr marL="23431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2CCAE-A163-4DD2-B579-6B662BC3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128E69-742E-4226-B8AB-55135A02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F36AE-5E79-42C3-8CE8-2CE5CB97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62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19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8294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tx1"/>
              </a:buCl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7712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44624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buClr>
                <a:schemeClr val="tx1"/>
              </a:buClr>
              <a:defRPr lang="nl-NL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1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720000" tIns="1152000" rIns="91440" bIns="4572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6317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20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631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6999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482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98909-3BEC-4D57-93F3-34FE1181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971BA-6E90-46C5-9350-B44DBE6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07294-C7A1-4371-B089-B5E5F62A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763DB-7B19-4231-88A7-D35E03D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5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C958710-A035-984C-9963-999744706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0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085C342-F410-1C42-BBE9-52289EFE77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C36848C-75BB-B944-BBD6-880B1B12C7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2424C08-D06D-F64A-B964-B229C0F5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39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91876-ACC4-4B92-ABBB-01FF7568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AB5E9-A930-453C-B1E5-38F100E2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9BA8D-266F-4020-B718-A008853A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image" Target="../media/image13.png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4D9DD1-1076-4E7B-8BA5-AFF9893A1E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1" r:id="rId4"/>
    <p:sldLayoutId id="214748367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859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1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738C5-7A20-43B9-B0D1-6A3B038B03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6AC4C-2521-4359-B347-132E07FE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F7A12-FE94-4F54-B7FB-56C5FF504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78AC-E37A-4D19-B9EC-CC2AA9B5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F3A-1400-4C66-B29C-6B1876BC525B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6ADF-7C69-4119-8270-3F29CE9BB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547F1-EC99-461F-8B26-CBEAB660D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78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4717-7A1F-49AD-A875-835CE120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9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B41A7-0391-4512-AF23-09D131F1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120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BB1B1-8305-4483-A47E-88BCC812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504EB-AC0A-409D-9B07-80AA0B4D2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B90D3-06B2-49B5-89E9-70C8246DF541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2C1C-BD15-4446-810C-3E175B31F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8713-F6D3-489D-A650-48942E45A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58A4AE2-FE20-49E0-9177-BF116C547EA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35CD0-75E9-4571-95CD-BA9CFFF917C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24" y="120838"/>
            <a:ext cx="1355051" cy="15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7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4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15D1A-C10D-438D-8EB7-FFC602BB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407-E655-405C-9DCA-23F559BD7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82D3E-2BEB-436B-93BB-71A208F5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32840-FD80-4A58-AC82-3BAA27BD18E7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2A8B0-09D4-459C-8FF4-E2648AD4F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12777-DF1F-4402-BF68-66F1C0E7D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7944-8C4D-433E-AD34-884D378C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0808B11-D078-144E-BFA9-BB483B794E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5ABC5-CDA4-6884-72F0-A8329C7B50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CB2E7-97E7-314E-DE77-A1C1D996E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81930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28A5A-FDC9-6888-5001-0A1EB35F3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309124"/>
            <a:ext cx="9543394" cy="57519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5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4A50-A5CD-B533-2007-D01BE280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EEB3-E67C-8C67-489B-172E36C65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06788" cy="4351338"/>
          </a:xfrm>
        </p:spPr>
        <p:txBody>
          <a:bodyPr/>
          <a:lstStyle/>
          <a:p>
            <a:r>
              <a:rPr lang="en-US" dirty="0"/>
              <a:t>François and Nathan</a:t>
            </a:r>
          </a:p>
          <a:p>
            <a:pPr lvl="1"/>
            <a:r>
              <a:rPr lang="en-US" dirty="0"/>
              <a:t>Continue to refine metrics</a:t>
            </a:r>
          </a:p>
          <a:p>
            <a:pPr lvl="1"/>
            <a:r>
              <a:rPr lang="en-US" dirty="0"/>
              <a:t>Organize wiki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you help?</a:t>
            </a:r>
          </a:p>
          <a:p>
            <a:pPr lvl="1"/>
            <a:r>
              <a:rPr lang="en-US" dirty="0"/>
              <a:t>Please send us anything you know about code sets</a:t>
            </a:r>
          </a:p>
          <a:p>
            <a:pPr lvl="1"/>
            <a:r>
              <a:rPr lang="en-US" dirty="0"/>
              <a:t>Next month we’ll talk more about metrics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C7331-E324-40EF-AE2C-70B326CAA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753" y="597640"/>
            <a:ext cx="5258259" cy="4593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62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72270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7A883-A14E-F6CC-7F4E-5ADE4206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A929A3-AB6C-EE6B-6451-23361AED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codesets</a:t>
            </a:r>
            <a:r>
              <a:rPr lang="en-US" dirty="0"/>
              <a:t> do you want to learn more about?</a:t>
            </a:r>
          </a:p>
          <a:p>
            <a:pPr lvl="1"/>
            <a:r>
              <a:rPr lang="en-US" dirty="0"/>
              <a:t>SNOMED</a:t>
            </a:r>
          </a:p>
          <a:p>
            <a:pPr lvl="1"/>
            <a:r>
              <a:rPr lang="en-US" dirty="0"/>
              <a:t>Others?</a:t>
            </a:r>
          </a:p>
          <a:p>
            <a:pPr lvl="1"/>
            <a:endParaRPr lang="en-US" dirty="0"/>
          </a:p>
          <a:p>
            <a:r>
              <a:rPr lang="en-US" dirty="0"/>
              <a:t>Who else should we invite?</a:t>
            </a:r>
          </a:p>
          <a:p>
            <a:pPr lvl="1"/>
            <a:r>
              <a:rPr lang="en-US" dirty="0"/>
              <a:t>Pan American Health Organization (PAHO)</a:t>
            </a:r>
          </a:p>
          <a:p>
            <a:endParaRPr lang="en-US" dirty="0"/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Hoping to cover in more detail next month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196C64-5D02-86C3-0CCA-0BCE31173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37A443-2287-A616-A6C1-7937101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  <a:p>
            <a:r>
              <a:rPr lang="en-US" dirty="0" err="1"/>
              <a:t>WHODrug</a:t>
            </a:r>
            <a:endParaRPr lang="en-US" dirty="0"/>
          </a:p>
          <a:p>
            <a:r>
              <a:rPr lang="en-US" dirty="0"/>
              <a:t>Roundtable updates</a:t>
            </a:r>
          </a:p>
          <a:p>
            <a:r>
              <a:rPr lang="en-US" dirty="0"/>
              <a:t>Vaccine code set metrics</a:t>
            </a:r>
          </a:p>
          <a:p>
            <a:r>
              <a:rPr lang="en-US" dirty="0"/>
              <a:t>Next steps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795B-2765-F241-1885-84032D7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E5B7-90A5-96FC-DFC9-582FB2EF6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Purpose of call</a:t>
            </a:r>
          </a:p>
          <a:p>
            <a:pPr lvl="1"/>
            <a:r>
              <a:rPr lang="en-US" dirty="0"/>
              <a:t>Hear updates</a:t>
            </a:r>
          </a:p>
          <a:p>
            <a:pPr lvl="1"/>
            <a:r>
              <a:rPr lang="en-US" dirty="0"/>
              <a:t>Collect and analyze</a:t>
            </a:r>
          </a:p>
          <a:p>
            <a:pPr lvl="2"/>
            <a:r>
              <a:rPr lang="en-US" dirty="0"/>
              <a:t>Code set metrics</a:t>
            </a:r>
          </a:p>
          <a:p>
            <a:pPr lvl="2"/>
            <a:r>
              <a:rPr lang="en-US" dirty="0"/>
              <a:t>Central wiki page </a:t>
            </a:r>
          </a:p>
          <a:p>
            <a:pPr lvl="2"/>
            <a:r>
              <a:rPr lang="en-US" dirty="0"/>
              <a:t>Mappings?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2731F-2012-8075-BD60-1C0B09E356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Scope</a:t>
            </a:r>
          </a:p>
          <a:p>
            <a:pPr lvl="1"/>
            <a:r>
              <a:rPr lang="en-US" dirty="0"/>
              <a:t>Vaccine code sets</a:t>
            </a:r>
          </a:p>
          <a:p>
            <a:pPr lvl="1"/>
            <a:r>
              <a:rPr lang="en-US" dirty="0"/>
              <a:t>National and universal</a:t>
            </a:r>
          </a:p>
          <a:p>
            <a:pPr lvl="1"/>
            <a:r>
              <a:rPr lang="en-US" dirty="0"/>
              <a:t>Technical/detail level</a:t>
            </a:r>
          </a:p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Policy discussion</a:t>
            </a:r>
          </a:p>
          <a:p>
            <a:pPr lvl="1"/>
            <a:r>
              <a:rPr lang="en-US" dirty="0"/>
              <a:t>Which code sets to use</a:t>
            </a:r>
          </a:p>
          <a:p>
            <a:pPr lvl="1"/>
            <a:r>
              <a:rPr lang="en-US" dirty="0"/>
              <a:t>Software operation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3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2FE5-55F1-6377-BF3D-EA56B3EA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C1EC2-DA72-9D6A-9321-41231D9B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Name</a:t>
            </a:r>
          </a:p>
          <a:p>
            <a:r>
              <a:rPr lang="en-US" b="1" dirty="0"/>
              <a:t>Organization</a:t>
            </a:r>
            <a:r>
              <a:rPr lang="en-US" dirty="0"/>
              <a:t> </a:t>
            </a:r>
          </a:p>
          <a:p>
            <a:r>
              <a:rPr lang="en-US" dirty="0"/>
              <a:t>What is the biggest challenge you are facing with vaccine code sets?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9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1D28-E125-D529-86C7-E6E1235B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Roundtable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BF0A-712C-CF23-8138-43CAB012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AIRA</a:t>
            </a:r>
          </a:p>
          <a:p>
            <a:pPr lvl="1"/>
            <a:r>
              <a:rPr lang="en-US" dirty="0"/>
              <a:t>Went to PAHO meeting in Santiago</a:t>
            </a:r>
          </a:p>
          <a:p>
            <a:pPr lvl="1"/>
            <a:r>
              <a:rPr lang="en-US" dirty="0"/>
              <a:t>Have worked on adverse reporting using </a:t>
            </a:r>
            <a:r>
              <a:rPr lang="en-US" dirty="0" err="1"/>
              <a:t>WHODrug</a:t>
            </a:r>
            <a:r>
              <a:rPr lang="en-US" dirty="0"/>
              <a:t> codes</a:t>
            </a:r>
          </a:p>
          <a:p>
            <a:pPr lvl="1"/>
            <a:r>
              <a:rPr lang="en-US" dirty="0"/>
              <a:t>Looking to do International Patient Summary (IPS) work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71903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BCBBEA-6BDC-4186-46A2-872BE8F1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Code Set Metrics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683DA3-81ED-7CFE-9000-BE387EED64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Nathan Bunker, AIRA</a:t>
            </a:r>
          </a:p>
        </p:txBody>
      </p:sp>
    </p:spTree>
    <p:extLst>
      <p:ext uri="{BB962C8B-B14F-4D97-AF65-F5344CB8AC3E}">
        <p14:creationId xmlns:p14="http://schemas.microsoft.com/office/powerpoint/2010/main" val="15798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DD75-A4E7-69A2-85C7-66F0E72F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Set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9ABC-A4FD-3C3C-012D-C72817AA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Precise</a:t>
            </a:r>
          </a:p>
          <a:p>
            <a:r>
              <a:rPr lang="en-US" dirty="0"/>
              <a:t>Informative</a:t>
            </a:r>
          </a:p>
          <a:p>
            <a:r>
              <a:rPr lang="en-US" dirty="0"/>
              <a:t>Non-Specific</a:t>
            </a:r>
          </a:p>
          <a:p>
            <a:r>
              <a:rPr lang="en-US" dirty="0"/>
              <a:t>Historical</a:t>
            </a:r>
          </a:p>
          <a:p>
            <a:r>
              <a:rPr lang="en-US" dirty="0"/>
              <a:t>Mappable</a:t>
            </a:r>
          </a:p>
          <a:p>
            <a:r>
              <a:rPr lang="en-US" dirty="0">
                <a:solidFill>
                  <a:srgbClr val="FF0000"/>
                </a:solidFill>
              </a:rPr>
              <a:t>Open Licensing</a:t>
            </a:r>
          </a:p>
          <a:p>
            <a:r>
              <a:rPr lang="en-US" dirty="0">
                <a:solidFill>
                  <a:srgbClr val="FF0000"/>
                </a:solidFill>
              </a:rPr>
              <a:t>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90FB3-0BFD-C04F-EDAE-CD4B7E769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753" y="365125"/>
            <a:ext cx="5258259" cy="5058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78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262938F-A3CA-204F-2384-0661168D228D}"/>
              </a:ext>
            </a:extLst>
          </p:cNvPr>
          <p:cNvSpPr/>
          <p:nvPr/>
        </p:nvSpPr>
        <p:spPr>
          <a:xfrm>
            <a:off x="7225553" y="203200"/>
            <a:ext cx="4852894" cy="363369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A5B088-355B-B338-DE89-416A2DCCF669}"/>
              </a:ext>
            </a:extLst>
          </p:cNvPr>
          <p:cNvSpPr/>
          <p:nvPr/>
        </p:nvSpPr>
        <p:spPr>
          <a:xfrm>
            <a:off x="7673787" y="203200"/>
            <a:ext cx="3950447" cy="295835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03F619-D5D7-5F39-C03B-D0BAF118BEDA}"/>
              </a:ext>
            </a:extLst>
          </p:cNvPr>
          <p:cNvSpPr/>
          <p:nvPr/>
        </p:nvSpPr>
        <p:spPr>
          <a:xfrm>
            <a:off x="8150411" y="203200"/>
            <a:ext cx="3003177" cy="22411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5DD75-A4E7-69A2-85C7-66F0E72F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Set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9ABC-A4FD-3C3C-012D-C72817AA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29424" cy="4351338"/>
          </a:xfrm>
        </p:spPr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Precise</a:t>
            </a:r>
          </a:p>
          <a:p>
            <a:r>
              <a:rPr lang="en-US" dirty="0"/>
              <a:t>Informative</a:t>
            </a:r>
          </a:p>
          <a:p>
            <a:r>
              <a:rPr lang="en-US" dirty="0"/>
              <a:t>Non-Specific</a:t>
            </a:r>
          </a:p>
          <a:p>
            <a:r>
              <a:rPr lang="en-US" dirty="0"/>
              <a:t>Historical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Mappable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Open Licensing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Process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1DDD2FC-E1EB-0B9A-28C6-8D6C0BE0CDC2}"/>
              </a:ext>
            </a:extLst>
          </p:cNvPr>
          <p:cNvSpPr/>
          <p:nvPr/>
        </p:nvSpPr>
        <p:spPr>
          <a:xfrm>
            <a:off x="8612094" y="203200"/>
            <a:ext cx="2079812" cy="154790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D89DA-9C36-315F-B524-7A31F9BE468E}"/>
              </a:ext>
            </a:extLst>
          </p:cNvPr>
          <p:cNvSpPr txBox="1"/>
          <p:nvPr/>
        </p:nvSpPr>
        <p:spPr>
          <a:xfrm>
            <a:off x="8912369" y="1067826"/>
            <a:ext cx="149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 </a:t>
            </a:r>
            <a:br>
              <a:rPr lang="en-US" dirty="0"/>
            </a:br>
            <a:r>
              <a:rPr lang="en-US" dirty="0"/>
              <a:t>we give now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C451C-7175-12A1-5E30-DA8764F6452B}"/>
              </a:ext>
            </a:extLst>
          </p:cNvPr>
          <p:cNvSpPr txBox="1"/>
          <p:nvPr/>
        </p:nvSpPr>
        <p:spPr>
          <a:xfrm>
            <a:off x="8247924" y="2093519"/>
            <a:ext cx="282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 we used to give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B11CC-E10C-2D84-EE40-D980F0AD3052}"/>
              </a:ext>
            </a:extLst>
          </p:cNvPr>
          <p:cNvSpPr txBox="1"/>
          <p:nvPr/>
        </p:nvSpPr>
        <p:spPr>
          <a:xfrm>
            <a:off x="7962503" y="2766723"/>
            <a:ext cx="339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 ever given to anyone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49C56-0FBC-E8FC-3C1F-C49138508948}"/>
              </a:ext>
            </a:extLst>
          </p:cNvPr>
          <p:cNvSpPr txBox="1"/>
          <p:nvPr/>
        </p:nvSpPr>
        <p:spPr>
          <a:xfrm>
            <a:off x="7547666" y="3429000"/>
            <a:ext cx="421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Vaccines given to anyone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6638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8" grpId="1" animBg="1"/>
      <p:bldP spid="7" grpId="0" animBg="1"/>
      <p:bldP spid="10" grpId="0"/>
      <p:bldP spid="11" grpId="0"/>
      <p:bldP spid="11" grpId="1"/>
      <p:bldP spid="13" grpId="0"/>
    </p:bldLst>
  </p:timing>
</p:sld>
</file>

<file path=ppt/theme/theme1.xml><?xml version="1.0" encoding="utf-8"?>
<a:theme xmlns:a="http://schemas.openxmlformats.org/drawingml/2006/main" name="White &amp; Blue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&amp; Green">
  <a:themeElements>
    <a:clrScheme name="AIRA Color Palette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CCCCCB"/>
      </a:accent6>
      <a:hlink>
        <a:srgbClr val="1C3C50"/>
      </a:hlink>
      <a:folHlink>
        <a:srgbClr val="6F6E70"/>
      </a:folHlink>
    </a:clrScheme>
    <a:fontScheme name="AIRA Main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AIRA 1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Font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AIRA Main Style">
      <a:dk1>
        <a:sysClr val="windowText" lastClr="000000"/>
      </a:dk1>
      <a:lt1>
        <a:sysClr val="window" lastClr="FFFFFF"/>
      </a:lt1>
      <a:dk2>
        <a:srgbClr val="1C3C50"/>
      </a:dk2>
      <a:lt2>
        <a:srgbClr val="CCCCCB"/>
      </a:lt2>
      <a:accent1>
        <a:srgbClr val="629F44"/>
      </a:accent1>
      <a:accent2>
        <a:srgbClr val="1C3C50"/>
      </a:accent2>
      <a:accent3>
        <a:srgbClr val="8098A4"/>
      </a:accent3>
      <a:accent4>
        <a:srgbClr val="C9E2CA"/>
      </a:accent4>
      <a:accent5>
        <a:srgbClr val="ECBC0A"/>
      </a:accent5>
      <a:accent6>
        <a:srgbClr val="F2F2F2"/>
      </a:accent6>
      <a:hlink>
        <a:srgbClr val="629F44"/>
      </a:hlink>
      <a:folHlink>
        <a:srgbClr val="629F44"/>
      </a:folHlink>
    </a:clrScheme>
    <a:fontScheme name="AIRA Main Style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ijkshuisstijl Robijnrood">
  <a:themeElements>
    <a:clrScheme name="Aangepast 56">
      <a:dk1>
        <a:srgbClr val="000000"/>
      </a:dk1>
      <a:lt1>
        <a:srgbClr val="FFFFFF"/>
      </a:lt1>
      <a:dk2>
        <a:srgbClr val="CA005D"/>
      </a:dk2>
      <a:lt2>
        <a:srgbClr val="F6D8E6"/>
      </a:lt2>
      <a:accent1>
        <a:srgbClr val="F9E11E"/>
      </a:accent1>
      <a:accent2>
        <a:srgbClr val="FFB612"/>
      </a:accent2>
      <a:accent3>
        <a:srgbClr val="777C00"/>
      </a:accent3>
      <a:accent4>
        <a:srgbClr val="75D1B5"/>
      </a:accent4>
      <a:accent5>
        <a:srgbClr val="8EC9E7"/>
      </a:accent5>
      <a:accent6>
        <a:srgbClr val="017BC6"/>
      </a:accent6>
      <a:hlink>
        <a:srgbClr val="CA205D"/>
      </a:hlink>
      <a:folHlink>
        <a:srgbClr val="F6D8E6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final versie_format ENG_docgen  -  Alleen-lezen" id="{66EA6C17-D777-40AE-8A7C-B6ACFD1E5139}" vid="{E3AF7736-6FA2-456B-8671-7F86E75B7F3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5659</TotalTime>
  <Words>240</Words>
  <Application>Microsoft Office PowerPoint</Application>
  <PresentationFormat>Widescreen</PresentationFormat>
  <Paragraphs>83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Open Sans</vt:lpstr>
      <vt:lpstr>Open Sans Light</vt:lpstr>
      <vt:lpstr>Wingdings</vt:lpstr>
      <vt:lpstr>Verdana</vt:lpstr>
      <vt:lpstr>Arial</vt:lpstr>
      <vt:lpstr>Calibri</vt:lpstr>
      <vt:lpstr>White &amp; Blue</vt:lpstr>
      <vt:lpstr>White &amp; Green</vt:lpstr>
      <vt:lpstr>Custom Design</vt:lpstr>
      <vt:lpstr>1_Custom Design</vt:lpstr>
      <vt:lpstr>Rijkshuisstijl Robijnrood</vt:lpstr>
      <vt:lpstr>International Vaccine Codes</vt:lpstr>
      <vt:lpstr>Agenda</vt:lpstr>
      <vt:lpstr>Welcome</vt:lpstr>
      <vt:lpstr>Introductions</vt:lpstr>
      <vt:lpstr>Roundtable Updates</vt:lpstr>
      <vt:lpstr>Roundtable Updates</vt:lpstr>
      <vt:lpstr>Vaccine Code Set Metrics</vt:lpstr>
      <vt:lpstr>Code Set Metrics</vt:lpstr>
      <vt:lpstr>Code Set Metrics</vt:lpstr>
      <vt:lpstr>PowerPoint Presentation</vt:lpstr>
      <vt:lpstr>Next Steps</vt:lpstr>
      <vt:lpstr>Next Steps</vt:lpstr>
      <vt:lpstr>Future 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Coyle</dc:creator>
  <cp:lastModifiedBy>Nathan Bunker</cp:lastModifiedBy>
  <cp:revision>55</cp:revision>
  <dcterms:created xsi:type="dcterms:W3CDTF">2018-02-21T21:22:59Z</dcterms:created>
  <dcterms:modified xsi:type="dcterms:W3CDTF">2023-09-21T12:12:10Z</dcterms:modified>
</cp:coreProperties>
</file>