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8" r:id="rId2"/>
    <p:sldMasterId id="2147483672" r:id="rId3"/>
    <p:sldMasterId id="2147483686" r:id="rId4"/>
    <p:sldMasterId id="2147483699" r:id="rId5"/>
    <p:sldMasterId id="2147483737" r:id="rId6"/>
  </p:sldMasterIdLst>
  <p:notesMasterIdLst>
    <p:notesMasterId r:id="rId37"/>
  </p:notesMasterIdLst>
  <p:sldIdLst>
    <p:sldId id="261" r:id="rId7"/>
    <p:sldId id="262" r:id="rId8"/>
    <p:sldId id="263" r:id="rId9"/>
    <p:sldId id="299" r:id="rId10"/>
    <p:sldId id="266" r:id="rId11"/>
    <p:sldId id="265" r:id="rId12"/>
    <p:sldId id="305" r:id="rId13"/>
    <p:sldId id="1856" r:id="rId14"/>
    <p:sldId id="268" r:id="rId15"/>
    <p:sldId id="1857" r:id="rId16"/>
    <p:sldId id="1808" r:id="rId17"/>
    <p:sldId id="1811" r:id="rId18"/>
    <p:sldId id="1846" r:id="rId19"/>
    <p:sldId id="1858" r:id="rId20"/>
    <p:sldId id="1859" r:id="rId21"/>
    <p:sldId id="1854" r:id="rId22"/>
    <p:sldId id="1848" r:id="rId23"/>
    <p:sldId id="1844" r:id="rId24"/>
    <p:sldId id="1845" r:id="rId25"/>
    <p:sldId id="1847" r:id="rId26"/>
    <p:sldId id="1841" r:id="rId27"/>
    <p:sldId id="1855" r:id="rId28"/>
    <p:sldId id="1853" r:id="rId29"/>
    <p:sldId id="1849" r:id="rId30"/>
    <p:sldId id="1860" r:id="rId31"/>
    <p:sldId id="1861" r:id="rId32"/>
    <p:sldId id="1862" r:id="rId33"/>
    <p:sldId id="1852" r:id="rId34"/>
    <p:sldId id="269" r:id="rId35"/>
    <p:sldId id="279" r:id="rId36"/>
  </p:sldIdLst>
  <p:sldSz cx="12192000" cy="6858000"/>
  <p:notesSz cx="6858000" cy="9144000"/>
  <p:embeddedFontLst>
    <p:embeddedFont>
      <p:font typeface="Constantia" panose="02030602050306030303" pitchFamily="18" charset="0"/>
      <p:regular r:id="rId38"/>
      <p:bold r:id="rId39"/>
      <p:italic r:id="rId40"/>
      <p:boldItalic r:id="rId41"/>
    </p:embeddedFont>
    <p:embeddedFont>
      <p:font typeface="Open Sans" panose="020B0606030504020204" pitchFamily="34" charset="0"/>
      <p:regular r:id="rId42"/>
      <p:bold r:id="rId43"/>
      <p:italic r:id="rId44"/>
      <p:boldItalic r:id="rId45"/>
    </p:embeddedFont>
    <p:embeddedFont>
      <p:font typeface="Open Sans Light" panose="020B0306030504020204" pitchFamily="34" charset="0"/>
      <p:regular r:id="rId46"/>
      <p:italic r:id="rId47"/>
    </p:embeddedFont>
    <p:embeddedFont>
      <p:font typeface="Verdana" panose="020B0604030504040204" pitchFamily="34" charset="0"/>
      <p:regular r:id="rId48"/>
      <p:bold r:id="rId49"/>
      <p:italic r:id="rId50"/>
      <p:boldItalic r:id="rId51"/>
    </p:embeddedFont>
    <p:embeddedFont>
      <p:font typeface="Wingdings 2" panose="05020102010507070707" pitchFamily="18" charset="2"/>
      <p:regular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2686" autoAdjust="0"/>
  </p:normalViewPr>
  <p:slideViewPr>
    <p:cSldViewPr snapToGrid="0">
      <p:cViewPr varScale="1">
        <p:scale>
          <a:sx n="106" d="100"/>
          <a:sy n="106" d="100"/>
        </p:scale>
        <p:origin x="8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2.fntdata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4.xml"/><Relationship Id="rId41" Type="http://schemas.openxmlformats.org/officeDocument/2006/relationships/font" Target="fonts/font4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font" Target="fonts/font1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68EB36-D0DF-43D0-B2FB-4C9C2D9A00A9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FB26311-24F1-4D02-B579-5EB26182AB13}">
      <dgm:prSet phldrT="[Texte]"/>
      <dgm:spPr/>
      <dgm:t>
        <a:bodyPr/>
        <a:lstStyle/>
        <a:p>
          <a:r>
            <a:rPr lang="en-US" noProof="0" dirty="0">
              <a:latin typeface="Arial" panose="020B0604020202020204" pitchFamily="34" charset="0"/>
              <a:cs typeface="Arial" panose="020B0604020202020204" pitchFamily="34" charset="0"/>
            </a:rPr>
            <a:t>Per</a:t>
          </a:r>
          <a:br>
            <a:rPr lang="en-US" noProof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i="1" noProof="0" dirty="0">
              <a:latin typeface="Arial" panose="020B0604020202020204" pitchFamily="34" charset="0"/>
              <a:cs typeface="Arial" panose="020B0604020202020204" pitchFamily="34" charset="0"/>
            </a:rPr>
            <a:t>Pertussis, unspecified</a:t>
          </a:r>
          <a:endParaRPr lang="en-U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4F0E19-ED13-4DF5-8810-834293712687}" type="parTrans" cxnId="{D0551707-8AD5-42DF-9BC5-55811D217F75}">
      <dgm:prSet/>
      <dgm:spPr/>
      <dgm:t>
        <a:bodyPr/>
        <a:lstStyle/>
        <a:p>
          <a:endParaRPr lang="en-GB"/>
        </a:p>
      </dgm:t>
    </dgm:pt>
    <dgm:pt modelId="{6999B5EF-047E-46FB-AC00-9EDE89F28895}" type="sibTrans" cxnId="{D0551707-8AD5-42DF-9BC5-55811D217F75}">
      <dgm:prSet/>
      <dgm:spPr/>
      <dgm:t>
        <a:bodyPr/>
        <a:lstStyle/>
        <a:p>
          <a:endParaRPr lang="en-GB"/>
        </a:p>
      </dgm:t>
    </dgm:pt>
    <dgm:pt modelId="{7C01C68B-70A0-4426-BA0A-2B5D2D519B4A}">
      <dgm:prSet phldrT="[Texte]"/>
      <dgm:spPr/>
      <dgm:t>
        <a:bodyPr/>
        <a:lstStyle/>
        <a:p>
          <a:r>
            <a:rPr lang="en-US" noProof="0" dirty="0" err="1">
              <a:latin typeface="Arial" panose="020B0604020202020204" pitchFamily="34" charset="0"/>
              <a:cs typeface="Arial" panose="020B0604020202020204" pitchFamily="34" charset="0"/>
            </a:rPr>
            <a:t>Acel</a:t>
          </a:r>
          <a:br>
            <a:rPr lang="en-US" noProof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i="1" noProof="0" dirty="0">
              <a:latin typeface="Arial" panose="020B0604020202020204" pitchFamily="34" charset="0"/>
              <a:cs typeface="Arial" panose="020B0604020202020204" pitchFamily="34" charset="0"/>
            </a:rPr>
            <a:t>Acellular pertussis, dose unknown</a:t>
          </a:r>
        </a:p>
      </dgm:t>
    </dgm:pt>
    <dgm:pt modelId="{21FD21F1-FBA1-4B03-83C4-F84CE2B9B42D}" type="parTrans" cxnId="{BDCF9768-77AA-4816-929A-16E511E0A634}">
      <dgm:prSet/>
      <dgm:spPr/>
      <dgm:t>
        <a:bodyPr/>
        <a:lstStyle/>
        <a:p>
          <a:endParaRPr lang="en-U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116645-A326-4CF7-8FDE-8FAABD85EBC8}" type="sibTrans" cxnId="{BDCF9768-77AA-4816-929A-16E511E0A634}">
      <dgm:prSet/>
      <dgm:spPr/>
      <dgm:t>
        <a:bodyPr/>
        <a:lstStyle/>
        <a:p>
          <a:endParaRPr lang="en-GB"/>
        </a:p>
      </dgm:t>
    </dgm:pt>
    <dgm:pt modelId="{CD7D8615-F44D-4BA4-9D74-255B6A523155}">
      <dgm:prSet phldrT="[Texte]"/>
      <dgm:spPr/>
      <dgm:t>
        <a:bodyPr/>
        <a:lstStyle/>
        <a:p>
          <a:r>
            <a:rPr lang="en-US" noProof="0" dirty="0" err="1">
              <a:latin typeface="Arial" panose="020B0604020202020204" pitchFamily="34" charset="0"/>
              <a:cs typeface="Arial" panose="020B0604020202020204" pitchFamily="34" charset="0"/>
            </a:rPr>
            <a:t>wP</a:t>
          </a:r>
          <a:br>
            <a:rPr lang="en-US" noProof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i="1" noProof="0" dirty="0">
              <a:latin typeface="Arial" panose="020B0604020202020204" pitchFamily="34" charset="0"/>
              <a:cs typeface="Arial" panose="020B0604020202020204" pitchFamily="34" charset="0"/>
            </a:rPr>
            <a:t>Whole-cell pertussis</a:t>
          </a:r>
        </a:p>
      </dgm:t>
    </dgm:pt>
    <dgm:pt modelId="{1EE0F442-D7D2-4B2E-93C8-4477F9696D6F}" type="parTrans" cxnId="{6D2BA07D-BE35-46A4-9796-64CC25B70CC2}">
      <dgm:prSet/>
      <dgm:spPr/>
      <dgm:t>
        <a:bodyPr/>
        <a:lstStyle/>
        <a:p>
          <a:endParaRPr lang="en-U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6C471F-7E1D-4CEC-9C5A-C6CF1F8F87F5}" type="sibTrans" cxnId="{6D2BA07D-BE35-46A4-9796-64CC25B70CC2}">
      <dgm:prSet/>
      <dgm:spPr/>
      <dgm:t>
        <a:bodyPr/>
        <a:lstStyle/>
        <a:p>
          <a:endParaRPr lang="en-GB"/>
        </a:p>
      </dgm:t>
    </dgm:pt>
    <dgm:pt modelId="{40ABBD2A-23DB-4B91-9882-3958E9E230AA}">
      <dgm:prSet phldrT="[Texte]"/>
      <dgm:spPr/>
      <dgm:t>
        <a:bodyPr/>
        <a:lstStyle/>
        <a:p>
          <a:r>
            <a:rPr lang="en-US" noProof="0" dirty="0">
              <a:latin typeface="Arial" panose="020B0604020202020204" pitchFamily="34" charset="0"/>
              <a:cs typeface="Arial" panose="020B0604020202020204" pitchFamily="34" charset="0"/>
            </a:rPr>
            <a:t>ap</a:t>
          </a:r>
          <a:br>
            <a:rPr lang="en-US" noProof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i="1" noProof="0" dirty="0">
              <a:latin typeface="Arial" panose="020B0604020202020204" pitchFamily="34" charset="0"/>
              <a:cs typeface="Arial" panose="020B0604020202020204" pitchFamily="34" charset="0"/>
            </a:rPr>
            <a:t>Acellular pertussis,</a:t>
          </a:r>
          <a:br>
            <a:rPr lang="en-US" i="1" noProof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i="1" noProof="0" dirty="0">
              <a:latin typeface="Arial" panose="020B0604020202020204" pitchFamily="34" charset="0"/>
              <a:cs typeface="Arial" panose="020B0604020202020204" pitchFamily="34" charset="0"/>
            </a:rPr>
            <a:t>low dose</a:t>
          </a:r>
        </a:p>
      </dgm:t>
    </dgm:pt>
    <dgm:pt modelId="{49FFC244-F561-4631-969C-2984AEE40BA6}" type="parTrans" cxnId="{AEA7363F-D8EE-4FE5-A05B-D1AE1EA12028}">
      <dgm:prSet/>
      <dgm:spPr/>
      <dgm:t>
        <a:bodyPr/>
        <a:lstStyle/>
        <a:p>
          <a:endParaRPr lang="en-U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F67007-4B9E-4B76-BC5F-2A2815ED9020}" type="sibTrans" cxnId="{AEA7363F-D8EE-4FE5-A05B-D1AE1EA12028}">
      <dgm:prSet/>
      <dgm:spPr/>
      <dgm:t>
        <a:bodyPr/>
        <a:lstStyle/>
        <a:p>
          <a:endParaRPr lang="en-GB"/>
        </a:p>
      </dgm:t>
    </dgm:pt>
    <dgm:pt modelId="{6A77DBBC-ADF6-4451-ACDC-805127B20D9E}">
      <dgm:prSet phldrT="[Texte]"/>
      <dgm:spPr/>
      <dgm:t>
        <a:bodyPr/>
        <a:lstStyle/>
        <a:p>
          <a:r>
            <a:rPr lang="en-US" noProof="0" dirty="0" err="1">
              <a:latin typeface="Arial" panose="020B0604020202020204" pitchFamily="34" charset="0"/>
              <a:cs typeface="Arial" panose="020B0604020202020204" pitchFamily="34" charset="0"/>
            </a:rPr>
            <a:t>aP</a:t>
          </a:r>
          <a:br>
            <a:rPr lang="en-US" noProof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i="1" noProof="0" dirty="0">
              <a:latin typeface="Arial" panose="020B0604020202020204" pitchFamily="34" charset="0"/>
              <a:cs typeface="Arial" panose="020B0604020202020204" pitchFamily="34" charset="0"/>
            </a:rPr>
            <a:t>Acellular pertussis, normal dose</a:t>
          </a:r>
        </a:p>
      </dgm:t>
    </dgm:pt>
    <dgm:pt modelId="{78E4A05B-6C51-4F2A-B9D4-C58AFFAFFAFB}" type="parTrans" cxnId="{0EFC42B6-C173-45D3-87BD-BD386EACF356}">
      <dgm:prSet/>
      <dgm:spPr/>
      <dgm:t>
        <a:bodyPr/>
        <a:lstStyle/>
        <a:p>
          <a:endParaRPr lang="en-U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27A12B-5E14-4077-A34B-301E12939237}" type="sibTrans" cxnId="{0EFC42B6-C173-45D3-87BD-BD386EACF356}">
      <dgm:prSet/>
      <dgm:spPr/>
      <dgm:t>
        <a:bodyPr/>
        <a:lstStyle/>
        <a:p>
          <a:endParaRPr lang="en-GB"/>
        </a:p>
      </dgm:t>
    </dgm:pt>
    <dgm:pt modelId="{6A90C91A-B08B-48A9-BBC4-8849EDE35D0F}" type="pres">
      <dgm:prSet presAssocID="{CA68EB36-D0DF-43D0-B2FB-4C9C2D9A00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F54D827-6B4B-4BD4-BB7C-52BDEDAFE1BE}" type="pres">
      <dgm:prSet presAssocID="{4FB26311-24F1-4D02-B579-5EB26182AB13}" presName="hierRoot1" presStyleCnt="0">
        <dgm:presLayoutVars>
          <dgm:hierBranch val="init"/>
        </dgm:presLayoutVars>
      </dgm:prSet>
      <dgm:spPr/>
    </dgm:pt>
    <dgm:pt modelId="{8F74336E-2921-4050-A399-4BF279EA2AEC}" type="pres">
      <dgm:prSet presAssocID="{4FB26311-24F1-4D02-B579-5EB26182AB13}" presName="rootComposite1" presStyleCnt="0"/>
      <dgm:spPr/>
    </dgm:pt>
    <dgm:pt modelId="{5C0E41C5-C1FA-4AAF-8C42-EB8EC2021180}" type="pres">
      <dgm:prSet presAssocID="{4FB26311-24F1-4D02-B579-5EB26182AB13}" presName="rootText1" presStyleLbl="node0" presStyleIdx="0" presStyleCnt="1" custLinFactNeighborY="-980">
        <dgm:presLayoutVars>
          <dgm:chPref val="3"/>
        </dgm:presLayoutVars>
      </dgm:prSet>
      <dgm:spPr/>
    </dgm:pt>
    <dgm:pt modelId="{BBD51BB4-8AA8-4D0D-ACF8-95FCB7B1B97F}" type="pres">
      <dgm:prSet presAssocID="{4FB26311-24F1-4D02-B579-5EB26182AB13}" presName="rootConnector1" presStyleLbl="node1" presStyleIdx="0" presStyleCnt="0"/>
      <dgm:spPr/>
    </dgm:pt>
    <dgm:pt modelId="{F192062B-2298-43FF-B053-C2C64FF3A109}" type="pres">
      <dgm:prSet presAssocID="{4FB26311-24F1-4D02-B579-5EB26182AB13}" presName="hierChild2" presStyleCnt="0"/>
      <dgm:spPr/>
    </dgm:pt>
    <dgm:pt modelId="{D2E2C8D9-9377-40EC-8B6E-EB4BACEB6720}" type="pres">
      <dgm:prSet presAssocID="{21FD21F1-FBA1-4B03-83C4-F84CE2B9B42D}" presName="Name64" presStyleLbl="parChTrans1D2" presStyleIdx="0" presStyleCnt="2"/>
      <dgm:spPr/>
    </dgm:pt>
    <dgm:pt modelId="{A4D36A2C-173E-4392-AFDF-12CC3EB6FB86}" type="pres">
      <dgm:prSet presAssocID="{7C01C68B-70A0-4426-BA0A-2B5D2D519B4A}" presName="hierRoot2" presStyleCnt="0">
        <dgm:presLayoutVars>
          <dgm:hierBranch val="init"/>
        </dgm:presLayoutVars>
      </dgm:prSet>
      <dgm:spPr/>
    </dgm:pt>
    <dgm:pt modelId="{FAAE9940-5DF4-47E8-83E5-53A9A7820830}" type="pres">
      <dgm:prSet presAssocID="{7C01C68B-70A0-4426-BA0A-2B5D2D519B4A}" presName="rootComposite" presStyleCnt="0"/>
      <dgm:spPr/>
    </dgm:pt>
    <dgm:pt modelId="{7F6D3103-2A9B-48F6-B3E7-1348FB927E39}" type="pres">
      <dgm:prSet presAssocID="{7C01C68B-70A0-4426-BA0A-2B5D2D519B4A}" presName="rootText" presStyleLbl="node2" presStyleIdx="0" presStyleCnt="2">
        <dgm:presLayoutVars>
          <dgm:chPref val="3"/>
        </dgm:presLayoutVars>
      </dgm:prSet>
      <dgm:spPr/>
    </dgm:pt>
    <dgm:pt modelId="{2DA15D6B-83CF-49C6-BC40-7DE367D7E283}" type="pres">
      <dgm:prSet presAssocID="{7C01C68B-70A0-4426-BA0A-2B5D2D519B4A}" presName="rootConnector" presStyleLbl="node2" presStyleIdx="0" presStyleCnt="2"/>
      <dgm:spPr/>
    </dgm:pt>
    <dgm:pt modelId="{A50E9369-5013-4F04-8B28-6859B6158FCA}" type="pres">
      <dgm:prSet presAssocID="{7C01C68B-70A0-4426-BA0A-2B5D2D519B4A}" presName="hierChild4" presStyleCnt="0"/>
      <dgm:spPr/>
    </dgm:pt>
    <dgm:pt modelId="{ACAAC5EE-FA47-4F2F-AF09-7BE4B89630F0}" type="pres">
      <dgm:prSet presAssocID="{49FFC244-F561-4631-969C-2984AEE40BA6}" presName="Name64" presStyleLbl="parChTrans1D3" presStyleIdx="0" presStyleCnt="2"/>
      <dgm:spPr/>
    </dgm:pt>
    <dgm:pt modelId="{BE0BB3D3-6B8D-4097-A043-FEE213BD8FC6}" type="pres">
      <dgm:prSet presAssocID="{40ABBD2A-23DB-4B91-9882-3958E9E230AA}" presName="hierRoot2" presStyleCnt="0">
        <dgm:presLayoutVars>
          <dgm:hierBranch val="init"/>
        </dgm:presLayoutVars>
      </dgm:prSet>
      <dgm:spPr/>
    </dgm:pt>
    <dgm:pt modelId="{1CAD156E-3935-4628-9CB7-B310612B02C9}" type="pres">
      <dgm:prSet presAssocID="{40ABBD2A-23DB-4B91-9882-3958E9E230AA}" presName="rootComposite" presStyleCnt="0"/>
      <dgm:spPr/>
    </dgm:pt>
    <dgm:pt modelId="{1388FF04-3CF3-417A-9BD6-E8818B21C001}" type="pres">
      <dgm:prSet presAssocID="{40ABBD2A-23DB-4B91-9882-3958E9E230AA}" presName="rootText" presStyleLbl="node3" presStyleIdx="0" presStyleCnt="2">
        <dgm:presLayoutVars>
          <dgm:chPref val="3"/>
        </dgm:presLayoutVars>
      </dgm:prSet>
      <dgm:spPr/>
    </dgm:pt>
    <dgm:pt modelId="{4F063D11-15D8-470D-B1DD-A58E2420EE86}" type="pres">
      <dgm:prSet presAssocID="{40ABBD2A-23DB-4B91-9882-3958E9E230AA}" presName="rootConnector" presStyleLbl="node3" presStyleIdx="0" presStyleCnt="2"/>
      <dgm:spPr/>
    </dgm:pt>
    <dgm:pt modelId="{2CB15374-67FA-41B4-8D4D-3AF711EA7530}" type="pres">
      <dgm:prSet presAssocID="{40ABBD2A-23DB-4B91-9882-3958E9E230AA}" presName="hierChild4" presStyleCnt="0"/>
      <dgm:spPr/>
    </dgm:pt>
    <dgm:pt modelId="{E8A4CF32-16B0-4294-A010-1A6D6CE12A14}" type="pres">
      <dgm:prSet presAssocID="{40ABBD2A-23DB-4B91-9882-3958E9E230AA}" presName="hierChild5" presStyleCnt="0"/>
      <dgm:spPr/>
    </dgm:pt>
    <dgm:pt modelId="{10A0C4B4-D11F-4930-B642-69AAC1F4831E}" type="pres">
      <dgm:prSet presAssocID="{78E4A05B-6C51-4F2A-B9D4-C58AFFAFFAFB}" presName="Name64" presStyleLbl="parChTrans1D3" presStyleIdx="1" presStyleCnt="2"/>
      <dgm:spPr/>
    </dgm:pt>
    <dgm:pt modelId="{E52483A7-18BB-4E69-9E13-B063ED921942}" type="pres">
      <dgm:prSet presAssocID="{6A77DBBC-ADF6-4451-ACDC-805127B20D9E}" presName="hierRoot2" presStyleCnt="0">
        <dgm:presLayoutVars>
          <dgm:hierBranch val="init"/>
        </dgm:presLayoutVars>
      </dgm:prSet>
      <dgm:spPr/>
    </dgm:pt>
    <dgm:pt modelId="{82530135-CF26-4B96-BFD1-A5D98224E527}" type="pres">
      <dgm:prSet presAssocID="{6A77DBBC-ADF6-4451-ACDC-805127B20D9E}" presName="rootComposite" presStyleCnt="0"/>
      <dgm:spPr/>
    </dgm:pt>
    <dgm:pt modelId="{9C441BA1-5631-461C-B80A-78558BE8EFDC}" type="pres">
      <dgm:prSet presAssocID="{6A77DBBC-ADF6-4451-ACDC-805127B20D9E}" presName="rootText" presStyleLbl="node3" presStyleIdx="1" presStyleCnt="2">
        <dgm:presLayoutVars>
          <dgm:chPref val="3"/>
        </dgm:presLayoutVars>
      </dgm:prSet>
      <dgm:spPr/>
    </dgm:pt>
    <dgm:pt modelId="{2B5C34EA-C29D-40AC-933E-FC2EBC32E5A0}" type="pres">
      <dgm:prSet presAssocID="{6A77DBBC-ADF6-4451-ACDC-805127B20D9E}" presName="rootConnector" presStyleLbl="node3" presStyleIdx="1" presStyleCnt="2"/>
      <dgm:spPr/>
    </dgm:pt>
    <dgm:pt modelId="{CA8E6506-978D-41D4-A4EA-FEF80AFEE227}" type="pres">
      <dgm:prSet presAssocID="{6A77DBBC-ADF6-4451-ACDC-805127B20D9E}" presName="hierChild4" presStyleCnt="0"/>
      <dgm:spPr/>
    </dgm:pt>
    <dgm:pt modelId="{B2234B52-78B3-4B22-B3E4-C53B1506FF08}" type="pres">
      <dgm:prSet presAssocID="{6A77DBBC-ADF6-4451-ACDC-805127B20D9E}" presName="hierChild5" presStyleCnt="0"/>
      <dgm:spPr/>
    </dgm:pt>
    <dgm:pt modelId="{B00554AE-1B42-4313-8424-0F32C106E390}" type="pres">
      <dgm:prSet presAssocID="{7C01C68B-70A0-4426-BA0A-2B5D2D519B4A}" presName="hierChild5" presStyleCnt="0"/>
      <dgm:spPr/>
    </dgm:pt>
    <dgm:pt modelId="{9F5CA287-EC36-4320-BAB8-C1CDE2EAAA11}" type="pres">
      <dgm:prSet presAssocID="{1EE0F442-D7D2-4B2E-93C8-4477F9696D6F}" presName="Name64" presStyleLbl="parChTrans1D2" presStyleIdx="1" presStyleCnt="2"/>
      <dgm:spPr/>
    </dgm:pt>
    <dgm:pt modelId="{7A43B50C-A6CD-4656-8B70-A333F1449575}" type="pres">
      <dgm:prSet presAssocID="{CD7D8615-F44D-4BA4-9D74-255B6A523155}" presName="hierRoot2" presStyleCnt="0">
        <dgm:presLayoutVars>
          <dgm:hierBranch val="init"/>
        </dgm:presLayoutVars>
      </dgm:prSet>
      <dgm:spPr/>
    </dgm:pt>
    <dgm:pt modelId="{F0464046-542A-40A6-ACCC-84A278EB6E86}" type="pres">
      <dgm:prSet presAssocID="{CD7D8615-F44D-4BA4-9D74-255B6A523155}" presName="rootComposite" presStyleCnt="0"/>
      <dgm:spPr/>
    </dgm:pt>
    <dgm:pt modelId="{A4196865-0356-4BCA-B743-4B92FFADF7EB}" type="pres">
      <dgm:prSet presAssocID="{CD7D8615-F44D-4BA4-9D74-255B6A523155}" presName="rootText" presStyleLbl="node2" presStyleIdx="1" presStyleCnt="2">
        <dgm:presLayoutVars>
          <dgm:chPref val="3"/>
        </dgm:presLayoutVars>
      </dgm:prSet>
      <dgm:spPr/>
    </dgm:pt>
    <dgm:pt modelId="{F83DB5E0-BDC7-49D0-B32C-B9EE7A7C2BB8}" type="pres">
      <dgm:prSet presAssocID="{CD7D8615-F44D-4BA4-9D74-255B6A523155}" presName="rootConnector" presStyleLbl="node2" presStyleIdx="1" presStyleCnt="2"/>
      <dgm:spPr/>
    </dgm:pt>
    <dgm:pt modelId="{50E3015F-322E-4030-B781-36CCA84E82CB}" type="pres">
      <dgm:prSet presAssocID="{CD7D8615-F44D-4BA4-9D74-255B6A523155}" presName="hierChild4" presStyleCnt="0"/>
      <dgm:spPr/>
    </dgm:pt>
    <dgm:pt modelId="{A6082DBF-E9F4-409E-A21C-9264A9147FB6}" type="pres">
      <dgm:prSet presAssocID="{CD7D8615-F44D-4BA4-9D74-255B6A523155}" presName="hierChild5" presStyleCnt="0"/>
      <dgm:spPr/>
    </dgm:pt>
    <dgm:pt modelId="{F7C222F4-56B5-4004-AC4D-B51704EBE126}" type="pres">
      <dgm:prSet presAssocID="{4FB26311-24F1-4D02-B579-5EB26182AB13}" presName="hierChild3" presStyleCnt="0"/>
      <dgm:spPr/>
    </dgm:pt>
  </dgm:ptLst>
  <dgm:cxnLst>
    <dgm:cxn modelId="{D0551707-8AD5-42DF-9BC5-55811D217F75}" srcId="{CA68EB36-D0DF-43D0-B2FB-4C9C2D9A00A9}" destId="{4FB26311-24F1-4D02-B579-5EB26182AB13}" srcOrd="0" destOrd="0" parTransId="{1D4F0E19-ED13-4DF5-8810-834293712687}" sibTransId="{6999B5EF-047E-46FB-AC00-9EDE89F28895}"/>
    <dgm:cxn modelId="{C2812009-EFC0-47C8-8635-D0EA69F193CE}" type="presOf" srcId="{6A77DBBC-ADF6-4451-ACDC-805127B20D9E}" destId="{2B5C34EA-C29D-40AC-933E-FC2EBC32E5A0}" srcOrd="1" destOrd="0" presId="urn:microsoft.com/office/officeart/2009/3/layout/HorizontalOrganizationChart"/>
    <dgm:cxn modelId="{4886DA0A-4B03-4184-A6E8-7CA6F64F0CAD}" type="presOf" srcId="{6A77DBBC-ADF6-4451-ACDC-805127B20D9E}" destId="{9C441BA1-5631-461C-B80A-78558BE8EFDC}" srcOrd="0" destOrd="0" presId="urn:microsoft.com/office/officeart/2009/3/layout/HorizontalOrganizationChart"/>
    <dgm:cxn modelId="{B981FD23-7643-44C0-B586-B7063D36B54D}" type="presOf" srcId="{CD7D8615-F44D-4BA4-9D74-255B6A523155}" destId="{A4196865-0356-4BCA-B743-4B92FFADF7EB}" srcOrd="0" destOrd="0" presId="urn:microsoft.com/office/officeart/2009/3/layout/HorizontalOrganizationChart"/>
    <dgm:cxn modelId="{0C43FF2F-8789-466C-B317-FA19632DD5E0}" type="presOf" srcId="{7C01C68B-70A0-4426-BA0A-2B5D2D519B4A}" destId="{7F6D3103-2A9B-48F6-B3E7-1348FB927E39}" srcOrd="0" destOrd="0" presId="urn:microsoft.com/office/officeart/2009/3/layout/HorizontalOrganizationChart"/>
    <dgm:cxn modelId="{AEA7363F-D8EE-4FE5-A05B-D1AE1EA12028}" srcId="{7C01C68B-70A0-4426-BA0A-2B5D2D519B4A}" destId="{40ABBD2A-23DB-4B91-9882-3958E9E230AA}" srcOrd="0" destOrd="0" parTransId="{49FFC244-F561-4631-969C-2984AEE40BA6}" sibTransId="{EBF67007-4B9E-4B76-BC5F-2A2815ED9020}"/>
    <dgm:cxn modelId="{D0500145-BFD7-4D89-92C5-A90664159F56}" type="presOf" srcId="{21FD21F1-FBA1-4B03-83C4-F84CE2B9B42D}" destId="{D2E2C8D9-9377-40EC-8B6E-EB4BACEB6720}" srcOrd="0" destOrd="0" presId="urn:microsoft.com/office/officeart/2009/3/layout/HorizontalOrganizationChart"/>
    <dgm:cxn modelId="{C242C565-CB4F-49A6-B894-6118D22BB6E1}" type="presOf" srcId="{4FB26311-24F1-4D02-B579-5EB26182AB13}" destId="{5C0E41C5-C1FA-4AAF-8C42-EB8EC2021180}" srcOrd="0" destOrd="0" presId="urn:microsoft.com/office/officeart/2009/3/layout/HorizontalOrganizationChart"/>
    <dgm:cxn modelId="{BDCF9768-77AA-4816-929A-16E511E0A634}" srcId="{4FB26311-24F1-4D02-B579-5EB26182AB13}" destId="{7C01C68B-70A0-4426-BA0A-2B5D2D519B4A}" srcOrd="0" destOrd="0" parTransId="{21FD21F1-FBA1-4B03-83C4-F84CE2B9B42D}" sibTransId="{A6116645-A326-4CF7-8FDE-8FAABD85EBC8}"/>
    <dgm:cxn modelId="{DBC4E373-4CBB-4249-BCED-0D949EA2C4C1}" type="presOf" srcId="{40ABBD2A-23DB-4B91-9882-3958E9E230AA}" destId="{1388FF04-3CF3-417A-9BD6-E8818B21C001}" srcOrd="0" destOrd="0" presId="urn:microsoft.com/office/officeart/2009/3/layout/HorizontalOrganizationChart"/>
    <dgm:cxn modelId="{6A6FFF77-F701-44AA-B18E-66E0A11DA381}" type="presOf" srcId="{7C01C68B-70A0-4426-BA0A-2B5D2D519B4A}" destId="{2DA15D6B-83CF-49C6-BC40-7DE367D7E283}" srcOrd="1" destOrd="0" presId="urn:microsoft.com/office/officeart/2009/3/layout/HorizontalOrganizationChart"/>
    <dgm:cxn modelId="{6D2BA07D-BE35-46A4-9796-64CC25B70CC2}" srcId="{4FB26311-24F1-4D02-B579-5EB26182AB13}" destId="{CD7D8615-F44D-4BA4-9D74-255B6A523155}" srcOrd="1" destOrd="0" parTransId="{1EE0F442-D7D2-4B2E-93C8-4477F9696D6F}" sibTransId="{7C6C471F-7E1D-4CEC-9C5A-C6CF1F8F87F5}"/>
    <dgm:cxn modelId="{6528369F-6DD5-47B9-93CE-AD37C6DD7131}" type="presOf" srcId="{40ABBD2A-23DB-4B91-9882-3958E9E230AA}" destId="{4F063D11-15D8-470D-B1DD-A58E2420EE86}" srcOrd="1" destOrd="0" presId="urn:microsoft.com/office/officeart/2009/3/layout/HorizontalOrganizationChart"/>
    <dgm:cxn modelId="{0EFC42B6-C173-45D3-87BD-BD386EACF356}" srcId="{7C01C68B-70A0-4426-BA0A-2B5D2D519B4A}" destId="{6A77DBBC-ADF6-4451-ACDC-805127B20D9E}" srcOrd="1" destOrd="0" parTransId="{78E4A05B-6C51-4F2A-B9D4-C58AFFAFFAFB}" sibTransId="{F527A12B-5E14-4077-A34B-301E12939237}"/>
    <dgm:cxn modelId="{CDA60EDC-EF1E-4D2E-A856-EA474E4A884E}" type="presOf" srcId="{1EE0F442-D7D2-4B2E-93C8-4477F9696D6F}" destId="{9F5CA287-EC36-4320-BAB8-C1CDE2EAAA11}" srcOrd="0" destOrd="0" presId="urn:microsoft.com/office/officeart/2009/3/layout/HorizontalOrganizationChart"/>
    <dgm:cxn modelId="{12EB34E2-1EE0-4C13-A979-7283387C3385}" type="presOf" srcId="{49FFC244-F561-4631-969C-2984AEE40BA6}" destId="{ACAAC5EE-FA47-4F2F-AF09-7BE4B89630F0}" srcOrd="0" destOrd="0" presId="urn:microsoft.com/office/officeart/2009/3/layout/HorizontalOrganizationChart"/>
    <dgm:cxn modelId="{167CCDE9-3D8E-483E-968E-CD43D75AEC51}" type="presOf" srcId="{4FB26311-24F1-4D02-B579-5EB26182AB13}" destId="{BBD51BB4-8AA8-4D0D-ACF8-95FCB7B1B97F}" srcOrd="1" destOrd="0" presId="urn:microsoft.com/office/officeart/2009/3/layout/HorizontalOrganizationChart"/>
    <dgm:cxn modelId="{5BEE20F0-4BD6-415D-A650-650A72371FB5}" type="presOf" srcId="{CD7D8615-F44D-4BA4-9D74-255B6A523155}" destId="{F83DB5E0-BDC7-49D0-B32C-B9EE7A7C2BB8}" srcOrd="1" destOrd="0" presId="urn:microsoft.com/office/officeart/2009/3/layout/HorizontalOrganizationChart"/>
    <dgm:cxn modelId="{9DB9CEF5-06DC-4B97-9A6A-61BDDFC27869}" type="presOf" srcId="{78E4A05B-6C51-4F2A-B9D4-C58AFFAFFAFB}" destId="{10A0C4B4-D11F-4930-B642-69AAC1F4831E}" srcOrd="0" destOrd="0" presId="urn:microsoft.com/office/officeart/2009/3/layout/HorizontalOrganizationChart"/>
    <dgm:cxn modelId="{3622D4F5-D423-4EDB-83B8-A242E7050FAF}" type="presOf" srcId="{CA68EB36-D0DF-43D0-B2FB-4C9C2D9A00A9}" destId="{6A90C91A-B08B-48A9-BBC4-8849EDE35D0F}" srcOrd="0" destOrd="0" presId="urn:microsoft.com/office/officeart/2009/3/layout/HorizontalOrganizationChart"/>
    <dgm:cxn modelId="{A2317D56-6D66-4509-9677-4E10A646B3D9}" type="presParOf" srcId="{6A90C91A-B08B-48A9-BBC4-8849EDE35D0F}" destId="{8F54D827-6B4B-4BD4-BB7C-52BDEDAFE1BE}" srcOrd="0" destOrd="0" presId="urn:microsoft.com/office/officeart/2009/3/layout/HorizontalOrganizationChart"/>
    <dgm:cxn modelId="{2C052CC9-3815-4215-8E7F-C578DCF6D5DB}" type="presParOf" srcId="{8F54D827-6B4B-4BD4-BB7C-52BDEDAFE1BE}" destId="{8F74336E-2921-4050-A399-4BF279EA2AEC}" srcOrd="0" destOrd="0" presId="urn:microsoft.com/office/officeart/2009/3/layout/HorizontalOrganizationChart"/>
    <dgm:cxn modelId="{9C8E950C-D985-4708-9595-E979ABAE1F14}" type="presParOf" srcId="{8F74336E-2921-4050-A399-4BF279EA2AEC}" destId="{5C0E41C5-C1FA-4AAF-8C42-EB8EC2021180}" srcOrd="0" destOrd="0" presId="urn:microsoft.com/office/officeart/2009/3/layout/HorizontalOrganizationChart"/>
    <dgm:cxn modelId="{85508F1D-09E8-4DFA-B823-9B8199569EC2}" type="presParOf" srcId="{8F74336E-2921-4050-A399-4BF279EA2AEC}" destId="{BBD51BB4-8AA8-4D0D-ACF8-95FCB7B1B97F}" srcOrd="1" destOrd="0" presId="urn:microsoft.com/office/officeart/2009/3/layout/HorizontalOrganizationChart"/>
    <dgm:cxn modelId="{AE1DF6FB-DA65-4159-A7B4-D15D915809DF}" type="presParOf" srcId="{8F54D827-6B4B-4BD4-BB7C-52BDEDAFE1BE}" destId="{F192062B-2298-43FF-B053-C2C64FF3A109}" srcOrd="1" destOrd="0" presId="urn:microsoft.com/office/officeart/2009/3/layout/HorizontalOrganizationChart"/>
    <dgm:cxn modelId="{41572F80-DC5B-4069-AA0C-D4501F1CF684}" type="presParOf" srcId="{F192062B-2298-43FF-B053-C2C64FF3A109}" destId="{D2E2C8D9-9377-40EC-8B6E-EB4BACEB6720}" srcOrd="0" destOrd="0" presId="urn:microsoft.com/office/officeart/2009/3/layout/HorizontalOrganizationChart"/>
    <dgm:cxn modelId="{8260B881-7702-4DCC-903D-B0C7F38D1965}" type="presParOf" srcId="{F192062B-2298-43FF-B053-C2C64FF3A109}" destId="{A4D36A2C-173E-4392-AFDF-12CC3EB6FB86}" srcOrd="1" destOrd="0" presId="urn:microsoft.com/office/officeart/2009/3/layout/HorizontalOrganizationChart"/>
    <dgm:cxn modelId="{37E10FC6-73F2-4F94-B3BB-A1FBD5018413}" type="presParOf" srcId="{A4D36A2C-173E-4392-AFDF-12CC3EB6FB86}" destId="{FAAE9940-5DF4-47E8-83E5-53A9A7820830}" srcOrd="0" destOrd="0" presId="urn:microsoft.com/office/officeart/2009/3/layout/HorizontalOrganizationChart"/>
    <dgm:cxn modelId="{9F7BFF57-1032-43C7-967D-2BBB2BC4C060}" type="presParOf" srcId="{FAAE9940-5DF4-47E8-83E5-53A9A7820830}" destId="{7F6D3103-2A9B-48F6-B3E7-1348FB927E39}" srcOrd="0" destOrd="0" presId="urn:microsoft.com/office/officeart/2009/3/layout/HorizontalOrganizationChart"/>
    <dgm:cxn modelId="{26E51B37-B45B-46C9-8CB9-17ABE456116B}" type="presParOf" srcId="{FAAE9940-5DF4-47E8-83E5-53A9A7820830}" destId="{2DA15D6B-83CF-49C6-BC40-7DE367D7E283}" srcOrd="1" destOrd="0" presId="urn:microsoft.com/office/officeart/2009/3/layout/HorizontalOrganizationChart"/>
    <dgm:cxn modelId="{0E75B0D5-89DD-4E13-B89E-AA9F4CECD618}" type="presParOf" srcId="{A4D36A2C-173E-4392-AFDF-12CC3EB6FB86}" destId="{A50E9369-5013-4F04-8B28-6859B6158FCA}" srcOrd="1" destOrd="0" presId="urn:microsoft.com/office/officeart/2009/3/layout/HorizontalOrganizationChart"/>
    <dgm:cxn modelId="{4D211AC4-DA3D-494A-8F5D-F77F2DAA46BC}" type="presParOf" srcId="{A50E9369-5013-4F04-8B28-6859B6158FCA}" destId="{ACAAC5EE-FA47-4F2F-AF09-7BE4B89630F0}" srcOrd="0" destOrd="0" presId="urn:microsoft.com/office/officeart/2009/3/layout/HorizontalOrganizationChart"/>
    <dgm:cxn modelId="{D269F132-02F9-4EC9-9CE5-8F0B752966C0}" type="presParOf" srcId="{A50E9369-5013-4F04-8B28-6859B6158FCA}" destId="{BE0BB3D3-6B8D-4097-A043-FEE213BD8FC6}" srcOrd="1" destOrd="0" presId="urn:microsoft.com/office/officeart/2009/3/layout/HorizontalOrganizationChart"/>
    <dgm:cxn modelId="{BB1EAE9E-8F7E-4950-8D44-DFDF7493EB39}" type="presParOf" srcId="{BE0BB3D3-6B8D-4097-A043-FEE213BD8FC6}" destId="{1CAD156E-3935-4628-9CB7-B310612B02C9}" srcOrd="0" destOrd="0" presId="urn:microsoft.com/office/officeart/2009/3/layout/HorizontalOrganizationChart"/>
    <dgm:cxn modelId="{7D66BD02-A43C-4A6C-A7CA-132ADFAFF549}" type="presParOf" srcId="{1CAD156E-3935-4628-9CB7-B310612B02C9}" destId="{1388FF04-3CF3-417A-9BD6-E8818B21C001}" srcOrd="0" destOrd="0" presId="urn:microsoft.com/office/officeart/2009/3/layout/HorizontalOrganizationChart"/>
    <dgm:cxn modelId="{525D6BB4-E59D-4556-B9A7-EF5B098D3254}" type="presParOf" srcId="{1CAD156E-3935-4628-9CB7-B310612B02C9}" destId="{4F063D11-15D8-470D-B1DD-A58E2420EE86}" srcOrd="1" destOrd="0" presId="urn:microsoft.com/office/officeart/2009/3/layout/HorizontalOrganizationChart"/>
    <dgm:cxn modelId="{553712B6-EA40-4015-B480-694AC2D23BEB}" type="presParOf" srcId="{BE0BB3D3-6B8D-4097-A043-FEE213BD8FC6}" destId="{2CB15374-67FA-41B4-8D4D-3AF711EA7530}" srcOrd="1" destOrd="0" presId="urn:microsoft.com/office/officeart/2009/3/layout/HorizontalOrganizationChart"/>
    <dgm:cxn modelId="{99D7E793-78EB-4CE4-90E9-DAEF7D5E8FD1}" type="presParOf" srcId="{BE0BB3D3-6B8D-4097-A043-FEE213BD8FC6}" destId="{E8A4CF32-16B0-4294-A010-1A6D6CE12A14}" srcOrd="2" destOrd="0" presId="urn:microsoft.com/office/officeart/2009/3/layout/HorizontalOrganizationChart"/>
    <dgm:cxn modelId="{92D9A13E-B3D3-4D40-9EE4-17943143C8B6}" type="presParOf" srcId="{A50E9369-5013-4F04-8B28-6859B6158FCA}" destId="{10A0C4B4-D11F-4930-B642-69AAC1F4831E}" srcOrd="2" destOrd="0" presId="urn:microsoft.com/office/officeart/2009/3/layout/HorizontalOrganizationChart"/>
    <dgm:cxn modelId="{9C29F37E-269E-47F5-B15A-0B604A6B3397}" type="presParOf" srcId="{A50E9369-5013-4F04-8B28-6859B6158FCA}" destId="{E52483A7-18BB-4E69-9E13-B063ED921942}" srcOrd="3" destOrd="0" presId="urn:microsoft.com/office/officeart/2009/3/layout/HorizontalOrganizationChart"/>
    <dgm:cxn modelId="{40E45201-7BF6-4019-AB80-3E1F0C52F4E8}" type="presParOf" srcId="{E52483A7-18BB-4E69-9E13-B063ED921942}" destId="{82530135-CF26-4B96-BFD1-A5D98224E527}" srcOrd="0" destOrd="0" presId="urn:microsoft.com/office/officeart/2009/3/layout/HorizontalOrganizationChart"/>
    <dgm:cxn modelId="{BC6E1865-E498-444C-8EF1-0D590E2C10E5}" type="presParOf" srcId="{82530135-CF26-4B96-BFD1-A5D98224E527}" destId="{9C441BA1-5631-461C-B80A-78558BE8EFDC}" srcOrd="0" destOrd="0" presId="urn:microsoft.com/office/officeart/2009/3/layout/HorizontalOrganizationChart"/>
    <dgm:cxn modelId="{BF6D1D49-44A8-47F1-8012-D547A8CB6D15}" type="presParOf" srcId="{82530135-CF26-4B96-BFD1-A5D98224E527}" destId="{2B5C34EA-C29D-40AC-933E-FC2EBC32E5A0}" srcOrd="1" destOrd="0" presId="urn:microsoft.com/office/officeart/2009/3/layout/HorizontalOrganizationChart"/>
    <dgm:cxn modelId="{46BFA377-DE8A-4E1C-9145-C79A1BE13027}" type="presParOf" srcId="{E52483A7-18BB-4E69-9E13-B063ED921942}" destId="{CA8E6506-978D-41D4-A4EA-FEF80AFEE227}" srcOrd="1" destOrd="0" presId="urn:microsoft.com/office/officeart/2009/3/layout/HorizontalOrganizationChart"/>
    <dgm:cxn modelId="{3BBA9D6A-DB3F-420A-BD9C-0D5CAF8D8004}" type="presParOf" srcId="{E52483A7-18BB-4E69-9E13-B063ED921942}" destId="{B2234B52-78B3-4B22-B3E4-C53B1506FF08}" srcOrd="2" destOrd="0" presId="urn:microsoft.com/office/officeart/2009/3/layout/HorizontalOrganizationChart"/>
    <dgm:cxn modelId="{1B9F01BD-59C4-4F7F-8877-C817509D4DA3}" type="presParOf" srcId="{A4D36A2C-173E-4392-AFDF-12CC3EB6FB86}" destId="{B00554AE-1B42-4313-8424-0F32C106E390}" srcOrd="2" destOrd="0" presId="urn:microsoft.com/office/officeart/2009/3/layout/HorizontalOrganizationChart"/>
    <dgm:cxn modelId="{5B7D3E6A-372A-4F59-8AFC-4BF3B71D685B}" type="presParOf" srcId="{F192062B-2298-43FF-B053-C2C64FF3A109}" destId="{9F5CA287-EC36-4320-BAB8-C1CDE2EAAA11}" srcOrd="2" destOrd="0" presId="urn:microsoft.com/office/officeart/2009/3/layout/HorizontalOrganizationChart"/>
    <dgm:cxn modelId="{22B9BADD-E781-4E57-95C9-93E76F7335D9}" type="presParOf" srcId="{F192062B-2298-43FF-B053-C2C64FF3A109}" destId="{7A43B50C-A6CD-4656-8B70-A333F1449575}" srcOrd="3" destOrd="0" presId="urn:microsoft.com/office/officeart/2009/3/layout/HorizontalOrganizationChart"/>
    <dgm:cxn modelId="{11B97BCC-D55F-413F-9733-2B2D522034A1}" type="presParOf" srcId="{7A43B50C-A6CD-4656-8B70-A333F1449575}" destId="{F0464046-542A-40A6-ACCC-84A278EB6E86}" srcOrd="0" destOrd="0" presId="urn:microsoft.com/office/officeart/2009/3/layout/HorizontalOrganizationChart"/>
    <dgm:cxn modelId="{1927C588-DB56-47ED-9F61-B4CC2C4D9274}" type="presParOf" srcId="{F0464046-542A-40A6-ACCC-84A278EB6E86}" destId="{A4196865-0356-4BCA-B743-4B92FFADF7EB}" srcOrd="0" destOrd="0" presId="urn:microsoft.com/office/officeart/2009/3/layout/HorizontalOrganizationChart"/>
    <dgm:cxn modelId="{983B6794-1F23-47C4-9473-F5452BEB0882}" type="presParOf" srcId="{F0464046-542A-40A6-ACCC-84A278EB6E86}" destId="{F83DB5E0-BDC7-49D0-B32C-B9EE7A7C2BB8}" srcOrd="1" destOrd="0" presId="urn:microsoft.com/office/officeart/2009/3/layout/HorizontalOrganizationChart"/>
    <dgm:cxn modelId="{C322F9D9-E017-400D-BF10-E184F5076D88}" type="presParOf" srcId="{7A43B50C-A6CD-4656-8B70-A333F1449575}" destId="{50E3015F-322E-4030-B781-36CCA84E82CB}" srcOrd="1" destOrd="0" presId="urn:microsoft.com/office/officeart/2009/3/layout/HorizontalOrganizationChart"/>
    <dgm:cxn modelId="{A931E197-BEA0-48F4-A591-E918B2FDBA73}" type="presParOf" srcId="{7A43B50C-A6CD-4656-8B70-A333F1449575}" destId="{A6082DBF-E9F4-409E-A21C-9264A9147FB6}" srcOrd="2" destOrd="0" presId="urn:microsoft.com/office/officeart/2009/3/layout/HorizontalOrganizationChart"/>
    <dgm:cxn modelId="{08390E3B-1418-4D2B-9286-5DA300D5B32C}" type="presParOf" srcId="{8F54D827-6B4B-4BD4-BB7C-52BDEDAFE1BE}" destId="{F7C222F4-56B5-4004-AC4D-B51704EBE12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C8AD93-8C69-4592-A6D5-B160AAA58E23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C092533F-77FC-4BBC-8B9D-BBCDFB49FDED}">
      <dgm:prSet phldrT="[Texte]" custT="1"/>
      <dgm:spPr/>
      <dgm:t>
        <a:bodyPr/>
        <a:lstStyle/>
        <a:p>
          <a:r>
            <a:rPr lang="en-US" sz="2800" noProof="0" dirty="0">
              <a:solidFill>
                <a:schemeClr val="tx1"/>
              </a:solidFill>
              <a:latin typeface="+mj-lt"/>
            </a:rPr>
            <a:t>Retrieve reference</a:t>
          </a:r>
        </a:p>
      </dgm:t>
    </dgm:pt>
    <dgm:pt modelId="{031CCBEF-7D1A-43BA-9983-DC27284A2DC4}" type="parTrans" cxnId="{2E6F40E2-C851-4410-BD66-FA3EFF21B40E}">
      <dgm:prSet/>
      <dgm:spPr/>
      <dgm:t>
        <a:bodyPr/>
        <a:lstStyle/>
        <a:p>
          <a:endParaRPr lang="fr-FR" sz="1600"/>
        </a:p>
      </dgm:t>
    </dgm:pt>
    <dgm:pt modelId="{CB902221-589F-49A4-BC23-8C7F7C36B2EE}" type="sibTrans" cxnId="{2E6F40E2-C851-4410-BD66-FA3EFF21B40E}">
      <dgm:prSet/>
      <dgm:spPr/>
      <dgm:t>
        <a:bodyPr/>
        <a:lstStyle/>
        <a:p>
          <a:endParaRPr lang="fr-FR" sz="1600"/>
        </a:p>
      </dgm:t>
    </dgm:pt>
    <dgm:pt modelId="{2955E0DB-FFFC-483B-8F61-EA2BB276C8FE}">
      <dgm:prSet phldrT="[Texte]" custT="1"/>
      <dgm:spPr/>
      <dgm:t>
        <a:bodyPr/>
        <a:lstStyle/>
        <a:p>
          <a:r>
            <a:rPr lang="en-US" sz="2800" noProof="0" dirty="0">
              <a:solidFill>
                <a:schemeClr val="tx1"/>
              </a:solidFill>
              <a:latin typeface="+mj-lt"/>
            </a:rPr>
            <a:t>Edit alignments</a:t>
          </a:r>
        </a:p>
      </dgm:t>
    </dgm:pt>
    <dgm:pt modelId="{AC149113-456C-40E0-8725-ED2CE96CDF65}" type="parTrans" cxnId="{A8A8CF60-A340-4157-A3BF-C82B0E2CE09B}">
      <dgm:prSet/>
      <dgm:spPr/>
      <dgm:t>
        <a:bodyPr/>
        <a:lstStyle/>
        <a:p>
          <a:endParaRPr lang="fr-FR" sz="1600"/>
        </a:p>
      </dgm:t>
    </dgm:pt>
    <dgm:pt modelId="{A5127B12-E686-474B-93EF-63F9DC6026E3}" type="sibTrans" cxnId="{A8A8CF60-A340-4157-A3BF-C82B0E2CE09B}">
      <dgm:prSet/>
      <dgm:spPr/>
      <dgm:t>
        <a:bodyPr/>
        <a:lstStyle/>
        <a:p>
          <a:endParaRPr lang="fr-FR" sz="1600"/>
        </a:p>
      </dgm:t>
    </dgm:pt>
    <dgm:pt modelId="{0A3A392F-9C67-403B-967C-96F15FB6DFF0}">
      <dgm:prSet phldrT="[Texte]" custT="1"/>
      <dgm:spPr/>
      <dgm:t>
        <a:bodyPr/>
        <a:lstStyle/>
        <a:p>
          <a:r>
            <a:rPr lang="en-US" sz="2800" noProof="0" dirty="0">
              <a:solidFill>
                <a:schemeClr val="tx1"/>
              </a:solidFill>
              <a:latin typeface="+mj-lt"/>
            </a:rPr>
            <a:t>Evaluate</a:t>
          </a:r>
        </a:p>
      </dgm:t>
    </dgm:pt>
    <dgm:pt modelId="{CE307091-3873-4F3F-AB42-9D76FE5A069D}" type="parTrans" cxnId="{441CC2E6-23EA-4FC5-BC4F-FE53876270A4}">
      <dgm:prSet/>
      <dgm:spPr/>
      <dgm:t>
        <a:bodyPr/>
        <a:lstStyle/>
        <a:p>
          <a:endParaRPr lang="fr-FR" sz="1600"/>
        </a:p>
      </dgm:t>
    </dgm:pt>
    <dgm:pt modelId="{4BFB99D2-9E52-4A54-BE3D-D0781AEDFD4F}" type="sibTrans" cxnId="{441CC2E6-23EA-4FC5-BC4F-FE53876270A4}">
      <dgm:prSet/>
      <dgm:spPr/>
      <dgm:t>
        <a:bodyPr/>
        <a:lstStyle/>
        <a:p>
          <a:endParaRPr lang="fr-FR" sz="1600"/>
        </a:p>
      </dgm:t>
    </dgm:pt>
    <dgm:pt modelId="{EE165CCB-17BB-4016-86F3-80FDD1618C9B}">
      <dgm:prSet phldrT="[Texte]" custT="1"/>
      <dgm:spPr/>
      <dgm:t>
        <a:bodyPr/>
        <a:lstStyle/>
        <a:p>
          <a:pPr algn="ctr">
            <a:buNone/>
          </a:pPr>
          <a:r>
            <a:rPr lang="en-US" sz="2400" noProof="0" dirty="0" err="1">
              <a:latin typeface="+mj-lt"/>
            </a:rPr>
            <a:t>get_nuva_version</a:t>
          </a:r>
          <a:endParaRPr lang="en-US" sz="2400" noProof="0" dirty="0">
            <a:latin typeface="+mj-lt"/>
          </a:endParaRPr>
        </a:p>
      </dgm:t>
    </dgm:pt>
    <dgm:pt modelId="{BC9437E0-2C94-41D2-A12C-2A86DE88BA8C}" type="parTrans" cxnId="{AEBA4ABF-4100-48FF-964C-A32E34CE97A0}">
      <dgm:prSet/>
      <dgm:spPr/>
      <dgm:t>
        <a:bodyPr/>
        <a:lstStyle/>
        <a:p>
          <a:endParaRPr lang="fr-FR" sz="1600"/>
        </a:p>
      </dgm:t>
    </dgm:pt>
    <dgm:pt modelId="{D09D4C3F-820A-4005-85E9-119E33660745}" type="sibTrans" cxnId="{AEBA4ABF-4100-48FF-964C-A32E34CE97A0}">
      <dgm:prSet/>
      <dgm:spPr/>
      <dgm:t>
        <a:bodyPr/>
        <a:lstStyle/>
        <a:p>
          <a:endParaRPr lang="fr-FR" sz="1600"/>
        </a:p>
      </dgm:t>
    </dgm:pt>
    <dgm:pt modelId="{DBAA3D80-3DFB-49F2-B51B-D5697FC46555}">
      <dgm:prSet phldrT="[Texte]" custT="1"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n-US" sz="2400" noProof="0" dirty="0" err="1">
              <a:latin typeface="+mj-lt"/>
            </a:rPr>
            <a:t>get_nuva</a:t>
          </a:r>
          <a:endParaRPr lang="en-US" sz="2400" noProof="0" dirty="0">
            <a:latin typeface="+mj-lt"/>
          </a:endParaRPr>
        </a:p>
      </dgm:t>
    </dgm:pt>
    <dgm:pt modelId="{D1C473E8-126A-4E3B-BD68-72B1F9E5071D}" type="parTrans" cxnId="{2152C2FF-91F7-4B37-9526-790E8D72B501}">
      <dgm:prSet/>
      <dgm:spPr/>
      <dgm:t>
        <a:bodyPr/>
        <a:lstStyle/>
        <a:p>
          <a:endParaRPr lang="fr-FR" sz="1600"/>
        </a:p>
      </dgm:t>
    </dgm:pt>
    <dgm:pt modelId="{4CB46679-661B-4617-A17A-6A16410B14C4}" type="sibTrans" cxnId="{2152C2FF-91F7-4B37-9526-790E8D72B501}">
      <dgm:prSet/>
      <dgm:spPr/>
      <dgm:t>
        <a:bodyPr/>
        <a:lstStyle/>
        <a:p>
          <a:endParaRPr lang="fr-FR" sz="1600"/>
        </a:p>
      </dgm:t>
    </dgm:pt>
    <dgm:pt modelId="{2C5E9216-F170-40DC-A648-6A2917FC6B45}">
      <dgm:prSet phldrT="[Texte]" custT="1"/>
      <dgm:spPr/>
      <dgm:t>
        <a:bodyPr/>
        <a:lstStyle/>
        <a:p>
          <a:pPr algn="ctr">
            <a:buNone/>
          </a:pPr>
          <a:r>
            <a:rPr lang="en-US" sz="2400" noProof="0" dirty="0" err="1">
              <a:latin typeface="+mj-lt"/>
            </a:rPr>
            <a:t>split_nuva</a:t>
          </a:r>
          <a:endParaRPr lang="en-US" sz="2400" noProof="0" dirty="0">
            <a:latin typeface="+mj-lt"/>
          </a:endParaRPr>
        </a:p>
      </dgm:t>
    </dgm:pt>
    <dgm:pt modelId="{1E18BDD5-15BE-4614-A8D0-ACF1EB1F8DB5}" type="parTrans" cxnId="{F5B5E1EE-34CF-4420-9766-74BB4B5690A5}">
      <dgm:prSet/>
      <dgm:spPr/>
      <dgm:t>
        <a:bodyPr/>
        <a:lstStyle/>
        <a:p>
          <a:endParaRPr lang="fr-FR" sz="1600"/>
        </a:p>
      </dgm:t>
    </dgm:pt>
    <dgm:pt modelId="{E15E511C-993B-4920-BDC4-9F6B88380D95}" type="sibTrans" cxnId="{F5B5E1EE-34CF-4420-9766-74BB4B5690A5}">
      <dgm:prSet/>
      <dgm:spPr/>
      <dgm:t>
        <a:bodyPr/>
        <a:lstStyle/>
        <a:p>
          <a:endParaRPr lang="fr-FR" sz="1600"/>
        </a:p>
      </dgm:t>
    </dgm:pt>
    <dgm:pt modelId="{68A22348-586A-46F2-90FE-38F19FCBFFB8}">
      <dgm:prSet phldrT="[Texte]" custT="1"/>
      <dgm:spPr/>
      <dgm:t>
        <a:bodyPr/>
        <a:lstStyle/>
        <a:p>
          <a:pPr algn="ctr">
            <a:buNone/>
          </a:pPr>
          <a:r>
            <a:rPr lang="en-US" sz="2400" noProof="0" dirty="0" err="1">
              <a:latin typeface="+mj-lt"/>
            </a:rPr>
            <a:t>map_to_turtle</a:t>
          </a:r>
          <a:endParaRPr lang="en-US" sz="2400" noProof="0" dirty="0">
            <a:latin typeface="+mj-lt"/>
          </a:endParaRPr>
        </a:p>
      </dgm:t>
    </dgm:pt>
    <dgm:pt modelId="{5B9CC8E9-69AA-479B-972B-28F4B280E593}" type="parTrans" cxnId="{C25D3BEA-B82C-42B2-8DBA-3F8CA312E61A}">
      <dgm:prSet/>
      <dgm:spPr/>
      <dgm:t>
        <a:bodyPr/>
        <a:lstStyle/>
        <a:p>
          <a:endParaRPr lang="fr-FR" sz="1600"/>
        </a:p>
      </dgm:t>
    </dgm:pt>
    <dgm:pt modelId="{1AC02082-09A4-4903-A2AE-8C033550B3A1}" type="sibTrans" cxnId="{C25D3BEA-B82C-42B2-8DBA-3F8CA312E61A}">
      <dgm:prSet/>
      <dgm:spPr/>
      <dgm:t>
        <a:bodyPr/>
        <a:lstStyle/>
        <a:p>
          <a:endParaRPr lang="fr-FR" sz="1600"/>
        </a:p>
      </dgm:t>
    </dgm:pt>
    <dgm:pt modelId="{21312EED-19DD-4654-B890-EB8D5CC3F4BE}">
      <dgm:prSet phldrT="[Texte]" custT="1"/>
      <dgm:spPr/>
      <dgm:t>
        <a:bodyPr/>
        <a:lstStyle/>
        <a:p>
          <a:pPr algn="ctr">
            <a:buNone/>
          </a:pPr>
          <a:r>
            <a:rPr lang="en-US" sz="2400" noProof="0" dirty="0" err="1">
              <a:latin typeface="+mj-lt"/>
            </a:rPr>
            <a:t>refturtle_to_map</a:t>
          </a:r>
          <a:endParaRPr lang="en-US" sz="2400" noProof="0" dirty="0">
            <a:latin typeface="+mj-lt"/>
          </a:endParaRPr>
        </a:p>
      </dgm:t>
    </dgm:pt>
    <dgm:pt modelId="{D4E2DD40-FF8E-4C7A-B93E-7C4B036FDAE0}" type="parTrans" cxnId="{DEEF74EC-7A3A-40D9-98C1-91E68F627D17}">
      <dgm:prSet/>
      <dgm:spPr/>
      <dgm:t>
        <a:bodyPr/>
        <a:lstStyle/>
        <a:p>
          <a:endParaRPr lang="fr-FR" sz="1600"/>
        </a:p>
      </dgm:t>
    </dgm:pt>
    <dgm:pt modelId="{C98662B6-5DC0-42C3-A1BB-2C9677B6EB5C}" type="sibTrans" cxnId="{DEEF74EC-7A3A-40D9-98C1-91E68F627D17}">
      <dgm:prSet/>
      <dgm:spPr/>
      <dgm:t>
        <a:bodyPr/>
        <a:lstStyle/>
        <a:p>
          <a:endParaRPr lang="fr-FR" sz="1600"/>
        </a:p>
      </dgm:t>
    </dgm:pt>
    <dgm:pt modelId="{0AB592A9-7821-4B8F-9139-6C465EB8BC3B}">
      <dgm:prSet phldrT="[Texte]" custT="1"/>
      <dgm:spPr/>
      <dgm:t>
        <a:bodyPr/>
        <a:lstStyle/>
        <a:p>
          <a:pPr algn="ctr">
            <a:buNone/>
          </a:pPr>
          <a:r>
            <a:rPr lang="en-US" sz="2400" noProof="0" dirty="0" err="1">
              <a:latin typeface="+mj-lt"/>
            </a:rPr>
            <a:t>eval_code</a:t>
          </a:r>
          <a:endParaRPr lang="en-US" sz="2400" noProof="0" dirty="0">
            <a:latin typeface="+mj-lt"/>
          </a:endParaRPr>
        </a:p>
      </dgm:t>
    </dgm:pt>
    <dgm:pt modelId="{F20CF8E0-4B45-4512-97E1-98E7BB653CBB}" type="parTrans" cxnId="{986F0259-D0BF-4BCB-8224-2100F59F5505}">
      <dgm:prSet/>
      <dgm:spPr/>
      <dgm:t>
        <a:bodyPr/>
        <a:lstStyle/>
        <a:p>
          <a:endParaRPr lang="fr-FR" sz="1600"/>
        </a:p>
      </dgm:t>
    </dgm:pt>
    <dgm:pt modelId="{1286CE6F-22F5-431D-ABD3-071C2901944F}" type="sibTrans" cxnId="{986F0259-D0BF-4BCB-8224-2100F59F5505}">
      <dgm:prSet/>
      <dgm:spPr/>
      <dgm:t>
        <a:bodyPr/>
        <a:lstStyle/>
        <a:p>
          <a:endParaRPr lang="fr-FR" sz="1600"/>
        </a:p>
      </dgm:t>
    </dgm:pt>
    <dgm:pt modelId="{0FD4414B-CF0D-46FA-BD25-8C122DF18B03}">
      <dgm:prSet phldrT="[Texte]" custT="1"/>
      <dgm:spPr/>
      <dgm:t>
        <a:bodyPr/>
        <a:lstStyle/>
        <a:p>
          <a:pPr algn="ctr">
            <a:buNone/>
          </a:pPr>
          <a:r>
            <a:rPr lang="en-US" sz="2400" i="1" noProof="0" dirty="0">
              <a:latin typeface="+mj-lt"/>
            </a:rPr>
            <a:t>Edit CSV map</a:t>
          </a:r>
        </a:p>
      </dgm:t>
    </dgm:pt>
    <dgm:pt modelId="{24D8C1B7-F637-48EA-AEB3-C2A83E88B9E3}" type="parTrans" cxnId="{6AFE47D0-948F-47B1-88BE-65E4843F4D9E}">
      <dgm:prSet/>
      <dgm:spPr/>
      <dgm:t>
        <a:bodyPr/>
        <a:lstStyle/>
        <a:p>
          <a:endParaRPr lang="fr-FR" sz="1600"/>
        </a:p>
      </dgm:t>
    </dgm:pt>
    <dgm:pt modelId="{EF780E87-36DC-417A-9D60-62F2FFD73EB9}" type="sibTrans" cxnId="{6AFE47D0-948F-47B1-88BE-65E4843F4D9E}">
      <dgm:prSet/>
      <dgm:spPr/>
      <dgm:t>
        <a:bodyPr/>
        <a:lstStyle/>
        <a:p>
          <a:endParaRPr lang="fr-FR" sz="1600"/>
        </a:p>
      </dgm:t>
    </dgm:pt>
    <dgm:pt modelId="{FC89A515-5A83-4A54-B240-19E63C6677B0}" type="pres">
      <dgm:prSet presAssocID="{E0C8AD93-8C69-4592-A6D5-B160AAA58E23}" presName="Name0" presStyleCnt="0">
        <dgm:presLayoutVars>
          <dgm:dir/>
          <dgm:animLvl val="lvl"/>
          <dgm:resizeHandles val="exact"/>
        </dgm:presLayoutVars>
      </dgm:prSet>
      <dgm:spPr/>
    </dgm:pt>
    <dgm:pt modelId="{E0907B66-6BF7-4C0E-A144-F3C1B82A261F}" type="pres">
      <dgm:prSet presAssocID="{C092533F-77FC-4BBC-8B9D-BBCDFB49FDED}" presName="composite" presStyleCnt="0"/>
      <dgm:spPr/>
    </dgm:pt>
    <dgm:pt modelId="{496FE8F1-95CA-4855-BFB0-FD087F3A9786}" type="pres">
      <dgm:prSet presAssocID="{C092533F-77FC-4BBC-8B9D-BBCDFB49FDED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85AEF47-76D1-4C86-945A-947CF0EE9694}" type="pres">
      <dgm:prSet presAssocID="{C092533F-77FC-4BBC-8B9D-BBCDFB49FDED}" presName="desTx" presStyleLbl="revTx" presStyleIdx="0" presStyleCnt="3">
        <dgm:presLayoutVars>
          <dgm:bulletEnabled val="1"/>
        </dgm:presLayoutVars>
      </dgm:prSet>
      <dgm:spPr/>
    </dgm:pt>
    <dgm:pt modelId="{3659B74A-DEF6-4827-B6DB-08C640E8D0E7}" type="pres">
      <dgm:prSet presAssocID="{CB902221-589F-49A4-BC23-8C7F7C36B2EE}" presName="space" presStyleCnt="0"/>
      <dgm:spPr/>
    </dgm:pt>
    <dgm:pt modelId="{160CC5F8-85CD-4169-8E80-ACD98EFA4288}" type="pres">
      <dgm:prSet presAssocID="{2955E0DB-FFFC-483B-8F61-EA2BB276C8FE}" presName="composite" presStyleCnt="0"/>
      <dgm:spPr/>
    </dgm:pt>
    <dgm:pt modelId="{2E47942A-2971-4270-A646-46EB275EEEA2}" type="pres">
      <dgm:prSet presAssocID="{2955E0DB-FFFC-483B-8F61-EA2BB276C8FE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F2BE04C-8729-4C6D-AF0C-7A60A8DAC75D}" type="pres">
      <dgm:prSet presAssocID="{2955E0DB-FFFC-483B-8F61-EA2BB276C8FE}" presName="desTx" presStyleLbl="revTx" presStyleIdx="1" presStyleCnt="3">
        <dgm:presLayoutVars>
          <dgm:bulletEnabled val="1"/>
        </dgm:presLayoutVars>
      </dgm:prSet>
      <dgm:spPr/>
    </dgm:pt>
    <dgm:pt modelId="{339A79C0-8A1D-4780-9CC2-9CFB1304A4F9}" type="pres">
      <dgm:prSet presAssocID="{A5127B12-E686-474B-93EF-63F9DC6026E3}" presName="space" presStyleCnt="0"/>
      <dgm:spPr/>
    </dgm:pt>
    <dgm:pt modelId="{1D76FB8A-4AAE-4723-9335-AB205764312E}" type="pres">
      <dgm:prSet presAssocID="{0A3A392F-9C67-403B-967C-96F15FB6DFF0}" presName="composite" presStyleCnt="0"/>
      <dgm:spPr/>
    </dgm:pt>
    <dgm:pt modelId="{203503C2-4A19-4A23-A4D1-E20A2A6097AB}" type="pres">
      <dgm:prSet presAssocID="{0A3A392F-9C67-403B-967C-96F15FB6DFF0}" presName="par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58556075-6195-423F-80F6-365CA7F6A965}" type="pres">
      <dgm:prSet presAssocID="{0A3A392F-9C67-403B-967C-96F15FB6DFF0}" presName="desTx" presStyleLbl="revTx" presStyleIdx="2" presStyleCnt="3">
        <dgm:presLayoutVars>
          <dgm:bulletEnabled val="1"/>
        </dgm:presLayoutVars>
      </dgm:prSet>
      <dgm:spPr/>
    </dgm:pt>
  </dgm:ptLst>
  <dgm:cxnLst>
    <dgm:cxn modelId="{7985FC03-6E74-48A3-AC14-302A4B626704}" type="presOf" srcId="{0A3A392F-9C67-403B-967C-96F15FB6DFF0}" destId="{203503C2-4A19-4A23-A4D1-E20A2A6097AB}" srcOrd="0" destOrd="0" presId="urn:microsoft.com/office/officeart/2005/8/layout/chevron1"/>
    <dgm:cxn modelId="{6E7C7F0A-5567-4EFD-A3AD-854F943CF1D2}" type="presOf" srcId="{0AB592A9-7821-4B8F-9139-6C465EB8BC3B}" destId="{58556075-6195-423F-80F6-365CA7F6A965}" srcOrd="0" destOrd="0" presId="urn:microsoft.com/office/officeart/2005/8/layout/chevron1"/>
    <dgm:cxn modelId="{AAE8971F-7D7F-476B-BDF2-6CE918719643}" type="presOf" srcId="{E0C8AD93-8C69-4592-A6D5-B160AAA58E23}" destId="{FC89A515-5A83-4A54-B240-19E63C6677B0}" srcOrd="0" destOrd="0" presId="urn:microsoft.com/office/officeart/2005/8/layout/chevron1"/>
    <dgm:cxn modelId="{A8A8CF60-A340-4157-A3BF-C82B0E2CE09B}" srcId="{E0C8AD93-8C69-4592-A6D5-B160AAA58E23}" destId="{2955E0DB-FFFC-483B-8F61-EA2BB276C8FE}" srcOrd="1" destOrd="0" parTransId="{AC149113-456C-40E0-8725-ED2CE96CDF65}" sibTransId="{A5127B12-E686-474B-93EF-63F9DC6026E3}"/>
    <dgm:cxn modelId="{5F4A2968-E57E-4B08-B027-4DDA511BF3A7}" type="presOf" srcId="{68A22348-586A-46F2-90FE-38F19FCBFFB8}" destId="{0F2BE04C-8729-4C6D-AF0C-7A60A8DAC75D}" srcOrd="0" destOrd="2" presId="urn:microsoft.com/office/officeart/2005/8/layout/chevron1"/>
    <dgm:cxn modelId="{986F0259-D0BF-4BCB-8224-2100F59F5505}" srcId="{0A3A392F-9C67-403B-967C-96F15FB6DFF0}" destId="{0AB592A9-7821-4B8F-9139-6C465EB8BC3B}" srcOrd="0" destOrd="0" parTransId="{F20CF8E0-4B45-4512-97E1-98E7BB653CBB}" sibTransId="{1286CE6F-22F5-431D-ABD3-071C2901944F}"/>
    <dgm:cxn modelId="{81D3008B-471B-48A2-A9CB-BF0FC4C295F8}" type="presOf" srcId="{0FD4414B-CF0D-46FA-BD25-8C122DF18B03}" destId="{0F2BE04C-8729-4C6D-AF0C-7A60A8DAC75D}" srcOrd="0" destOrd="1" presId="urn:microsoft.com/office/officeart/2005/8/layout/chevron1"/>
    <dgm:cxn modelId="{F9883BAC-20C4-4452-8C48-B6C24C8C94DD}" type="presOf" srcId="{C092533F-77FC-4BBC-8B9D-BBCDFB49FDED}" destId="{496FE8F1-95CA-4855-BFB0-FD087F3A9786}" srcOrd="0" destOrd="0" presId="urn:microsoft.com/office/officeart/2005/8/layout/chevron1"/>
    <dgm:cxn modelId="{47CC1EAE-8FE1-4A3C-ADE2-774E589C8F3F}" type="presOf" srcId="{2C5E9216-F170-40DC-A648-6A2917FC6B45}" destId="{185AEF47-76D1-4C86-945A-947CF0EE9694}" srcOrd="0" destOrd="2" presId="urn:microsoft.com/office/officeart/2005/8/layout/chevron1"/>
    <dgm:cxn modelId="{AEBA4ABF-4100-48FF-964C-A32E34CE97A0}" srcId="{C092533F-77FC-4BBC-8B9D-BBCDFB49FDED}" destId="{EE165CCB-17BB-4016-86F3-80FDD1618C9B}" srcOrd="0" destOrd="0" parTransId="{BC9437E0-2C94-41D2-A12C-2A86DE88BA8C}" sibTransId="{D09D4C3F-820A-4005-85E9-119E33660745}"/>
    <dgm:cxn modelId="{AA6E54C1-8FA3-444E-B237-4023EEA0C393}" type="presOf" srcId="{DBAA3D80-3DFB-49F2-B51B-D5697FC46555}" destId="{185AEF47-76D1-4C86-945A-947CF0EE9694}" srcOrd="0" destOrd="1" presId="urn:microsoft.com/office/officeart/2005/8/layout/chevron1"/>
    <dgm:cxn modelId="{0BEEE4C9-A197-4DD5-8744-B9C409757CF3}" type="presOf" srcId="{21312EED-19DD-4654-B890-EB8D5CC3F4BE}" destId="{0F2BE04C-8729-4C6D-AF0C-7A60A8DAC75D}" srcOrd="0" destOrd="0" presId="urn:microsoft.com/office/officeart/2005/8/layout/chevron1"/>
    <dgm:cxn modelId="{6AFE47D0-948F-47B1-88BE-65E4843F4D9E}" srcId="{2955E0DB-FFFC-483B-8F61-EA2BB276C8FE}" destId="{0FD4414B-CF0D-46FA-BD25-8C122DF18B03}" srcOrd="1" destOrd="0" parTransId="{24D8C1B7-F637-48EA-AEB3-C2A83E88B9E3}" sibTransId="{EF780E87-36DC-417A-9D60-62F2FFD73EB9}"/>
    <dgm:cxn modelId="{FCEA05DE-BB82-4D3E-8A51-F84DE78B70F6}" type="presOf" srcId="{2955E0DB-FFFC-483B-8F61-EA2BB276C8FE}" destId="{2E47942A-2971-4270-A646-46EB275EEEA2}" srcOrd="0" destOrd="0" presId="urn:microsoft.com/office/officeart/2005/8/layout/chevron1"/>
    <dgm:cxn modelId="{2E6F40E2-C851-4410-BD66-FA3EFF21B40E}" srcId="{E0C8AD93-8C69-4592-A6D5-B160AAA58E23}" destId="{C092533F-77FC-4BBC-8B9D-BBCDFB49FDED}" srcOrd="0" destOrd="0" parTransId="{031CCBEF-7D1A-43BA-9983-DC27284A2DC4}" sibTransId="{CB902221-589F-49A4-BC23-8C7F7C36B2EE}"/>
    <dgm:cxn modelId="{441CC2E6-23EA-4FC5-BC4F-FE53876270A4}" srcId="{E0C8AD93-8C69-4592-A6D5-B160AAA58E23}" destId="{0A3A392F-9C67-403B-967C-96F15FB6DFF0}" srcOrd="2" destOrd="0" parTransId="{CE307091-3873-4F3F-AB42-9D76FE5A069D}" sibTransId="{4BFB99D2-9E52-4A54-BE3D-D0781AEDFD4F}"/>
    <dgm:cxn modelId="{B58CF2E9-62AB-4D06-8371-A66E4C3E5777}" type="presOf" srcId="{EE165CCB-17BB-4016-86F3-80FDD1618C9B}" destId="{185AEF47-76D1-4C86-945A-947CF0EE9694}" srcOrd="0" destOrd="0" presId="urn:microsoft.com/office/officeart/2005/8/layout/chevron1"/>
    <dgm:cxn modelId="{C25D3BEA-B82C-42B2-8DBA-3F8CA312E61A}" srcId="{2955E0DB-FFFC-483B-8F61-EA2BB276C8FE}" destId="{68A22348-586A-46F2-90FE-38F19FCBFFB8}" srcOrd="2" destOrd="0" parTransId="{5B9CC8E9-69AA-479B-972B-28F4B280E593}" sibTransId="{1AC02082-09A4-4903-A2AE-8C033550B3A1}"/>
    <dgm:cxn modelId="{DEEF74EC-7A3A-40D9-98C1-91E68F627D17}" srcId="{2955E0DB-FFFC-483B-8F61-EA2BB276C8FE}" destId="{21312EED-19DD-4654-B890-EB8D5CC3F4BE}" srcOrd="0" destOrd="0" parTransId="{D4E2DD40-FF8E-4C7A-B93E-7C4B036FDAE0}" sibTransId="{C98662B6-5DC0-42C3-A1BB-2C9677B6EB5C}"/>
    <dgm:cxn modelId="{F5B5E1EE-34CF-4420-9766-74BB4B5690A5}" srcId="{C092533F-77FC-4BBC-8B9D-BBCDFB49FDED}" destId="{2C5E9216-F170-40DC-A648-6A2917FC6B45}" srcOrd="2" destOrd="0" parTransId="{1E18BDD5-15BE-4614-A8D0-ACF1EB1F8DB5}" sibTransId="{E15E511C-993B-4920-BDC4-9F6B88380D95}"/>
    <dgm:cxn modelId="{2152C2FF-91F7-4B37-9526-790E8D72B501}" srcId="{C092533F-77FC-4BBC-8B9D-BBCDFB49FDED}" destId="{DBAA3D80-3DFB-49F2-B51B-D5697FC46555}" srcOrd="1" destOrd="0" parTransId="{D1C473E8-126A-4E3B-BD68-72B1F9E5071D}" sibTransId="{4CB46679-661B-4617-A17A-6A16410B14C4}"/>
    <dgm:cxn modelId="{BD9197ED-3D23-4B3F-91BC-BC63E7E43406}" type="presParOf" srcId="{FC89A515-5A83-4A54-B240-19E63C6677B0}" destId="{E0907B66-6BF7-4C0E-A144-F3C1B82A261F}" srcOrd="0" destOrd="0" presId="urn:microsoft.com/office/officeart/2005/8/layout/chevron1"/>
    <dgm:cxn modelId="{5941D5F8-0CCC-48B2-82FA-9EE673AC074D}" type="presParOf" srcId="{E0907B66-6BF7-4C0E-A144-F3C1B82A261F}" destId="{496FE8F1-95CA-4855-BFB0-FD087F3A9786}" srcOrd="0" destOrd="0" presId="urn:microsoft.com/office/officeart/2005/8/layout/chevron1"/>
    <dgm:cxn modelId="{9C9CBAC2-104B-46A6-8E4D-24FADB9BFE79}" type="presParOf" srcId="{E0907B66-6BF7-4C0E-A144-F3C1B82A261F}" destId="{185AEF47-76D1-4C86-945A-947CF0EE9694}" srcOrd="1" destOrd="0" presId="urn:microsoft.com/office/officeart/2005/8/layout/chevron1"/>
    <dgm:cxn modelId="{3541610A-4E15-43AA-BF5C-64958262E64A}" type="presParOf" srcId="{FC89A515-5A83-4A54-B240-19E63C6677B0}" destId="{3659B74A-DEF6-4827-B6DB-08C640E8D0E7}" srcOrd="1" destOrd="0" presId="urn:microsoft.com/office/officeart/2005/8/layout/chevron1"/>
    <dgm:cxn modelId="{052CA841-BC65-4A94-9B5C-C58B585F8D75}" type="presParOf" srcId="{FC89A515-5A83-4A54-B240-19E63C6677B0}" destId="{160CC5F8-85CD-4169-8E80-ACD98EFA4288}" srcOrd="2" destOrd="0" presId="urn:microsoft.com/office/officeart/2005/8/layout/chevron1"/>
    <dgm:cxn modelId="{E9F87CDA-0108-44CC-BBFC-9630CC46385F}" type="presParOf" srcId="{160CC5F8-85CD-4169-8E80-ACD98EFA4288}" destId="{2E47942A-2971-4270-A646-46EB275EEEA2}" srcOrd="0" destOrd="0" presId="urn:microsoft.com/office/officeart/2005/8/layout/chevron1"/>
    <dgm:cxn modelId="{8567BA31-566E-4B78-B94B-0850B5DA0F0F}" type="presParOf" srcId="{160CC5F8-85CD-4169-8E80-ACD98EFA4288}" destId="{0F2BE04C-8729-4C6D-AF0C-7A60A8DAC75D}" srcOrd="1" destOrd="0" presId="urn:microsoft.com/office/officeart/2005/8/layout/chevron1"/>
    <dgm:cxn modelId="{FAC7C0B3-BB28-4C12-A441-49EECF8ECC28}" type="presParOf" srcId="{FC89A515-5A83-4A54-B240-19E63C6677B0}" destId="{339A79C0-8A1D-4780-9CC2-9CFB1304A4F9}" srcOrd="3" destOrd="0" presId="urn:microsoft.com/office/officeart/2005/8/layout/chevron1"/>
    <dgm:cxn modelId="{86F54B36-A16C-4B69-91E7-2EBC335A045A}" type="presParOf" srcId="{FC89A515-5A83-4A54-B240-19E63C6677B0}" destId="{1D76FB8A-4AAE-4723-9335-AB205764312E}" srcOrd="4" destOrd="0" presId="urn:microsoft.com/office/officeart/2005/8/layout/chevron1"/>
    <dgm:cxn modelId="{435012EA-9A5F-47F6-A459-7ED277759FD3}" type="presParOf" srcId="{1D76FB8A-4AAE-4723-9335-AB205764312E}" destId="{203503C2-4A19-4A23-A4D1-E20A2A6097AB}" srcOrd="0" destOrd="0" presId="urn:microsoft.com/office/officeart/2005/8/layout/chevron1"/>
    <dgm:cxn modelId="{57B04944-AAE2-4FB6-9BA1-75BDB1D994DA}" type="presParOf" srcId="{1D76FB8A-4AAE-4723-9335-AB205764312E}" destId="{58556075-6195-423F-80F6-365CA7F6A965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CA287-EC36-4320-BAB8-C1CDE2EAAA11}">
      <dsp:nvSpPr>
        <dsp:cNvPr id="0" name=""/>
        <dsp:cNvSpPr/>
      </dsp:nvSpPr>
      <dsp:spPr>
        <a:xfrm>
          <a:off x="2945849" y="1999634"/>
          <a:ext cx="588375" cy="641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187" y="0"/>
              </a:lnTo>
              <a:lnTo>
                <a:pt x="294187" y="641297"/>
              </a:lnTo>
              <a:lnTo>
                <a:pt x="588375" y="6412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0C4B4-D11F-4930-B642-69AAC1F4831E}">
      <dsp:nvSpPr>
        <dsp:cNvPr id="0" name=""/>
        <dsp:cNvSpPr/>
      </dsp:nvSpPr>
      <dsp:spPr>
        <a:xfrm>
          <a:off x="6476103" y="1375924"/>
          <a:ext cx="588375" cy="632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187" y="0"/>
              </a:lnTo>
              <a:lnTo>
                <a:pt x="294187" y="632503"/>
              </a:lnTo>
              <a:lnTo>
                <a:pt x="588375" y="6325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AC5EE-FA47-4F2F-AF09-7BE4B89630F0}">
      <dsp:nvSpPr>
        <dsp:cNvPr id="0" name=""/>
        <dsp:cNvSpPr/>
      </dsp:nvSpPr>
      <dsp:spPr>
        <a:xfrm>
          <a:off x="6476103" y="743420"/>
          <a:ext cx="588375" cy="632503"/>
        </a:xfrm>
        <a:custGeom>
          <a:avLst/>
          <a:gdLst/>
          <a:ahLst/>
          <a:cxnLst/>
          <a:rect l="0" t="0" r="0" b="0"/>
          <a:pathLst>
            <a:path>
              <a:moveTo>
                <a:pt x="0" y="632503"/>
              </a:moveTo>
              <a:lnTo>
                <a:pt x="294187" y="632503"/>
              </a:lnTo>
              <a:lnTo>
                <a:pt x="294187" y="0"/>
              </a:lnTo>
              <a:lnTo>
                <a:pt x="588375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E2C8D9-9377-40EC-8B6E-EB4BACEB6720}">
      <dsp:nvSpPr>
        <dsp:cNvPr id="0" name=""/>
        <dsp:cNvSpPr/>
      </dsp:nvSpPr>
      <dsp:spPr>
        <a:xfrm>
          <a:off x="2945849" y="1375924"/>
          <a:ext cx="588375" cy="623710"/>
        </a:xfrm>
        <a:custGeom>
          <a:avLst/>
          <a:gdLst/>
          <a:ahLst/>
          <a:cxnLst/>
          <a:rect l="0" t="0" r="0" b="0"/>
          <a:pathLst>
            <a:path>
              <a:moveTo>
                <a:pt x="0" y="623710"/>
              </a:moveTo>
              <a:lnTo>
                <a:pt x="294187" y="623710"/>
              </a:lnTo>
              <a:lnTo>
                <a:pt x="294187" y="0"/>
              </a:lnTo>
              <a:lnTo>
                <a:pt x="58837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E41C5-C1FA-4AAF-8C42-EB8EC2021180}">
      <dsp:nvSpPr>
        <dsp:cNvPr id="0" name=""/>
        <dsp:cNvSpPr/>
      </dsp:nvSpPr>
      <dsp:spPr>
        <a:xfrm>
          <a:off x="3971" y="1550998"/>
          <a:ext cx="2941878" cy="897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noProof="0" dirty="0">
              <a:latin typeface="Arial" panose="020B0604020202020204" pitchFamily="34" charset="0"/>
              <a:cs typeface="Arial" panose="020B0604020202020204" pitchFamily="34" charset="0"/>
            </a:rPr>
            <a:t>Per</a:t>
          </a:r>
          <a:br>
            <a:rPr lang="en-US" sz="2200" kern="1200" noProof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200" i="1" kern="1200" noProof="0" dirty="0">
              <a:latin typeface="Arial" panose="020B0604020202020204" pitchFamily="34" charset="0"/>
              <a:cs typeface="Arial" panose="020B0604020202020204" pitchFamily="34" charset="0"/>
            </a:rPr>
            <a:t>Pertussis, unspecified</a:t>
          </a:r>
          <a:endParaRPr lang="en-US" sz="22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71" y="1550998"/>
        <a:ext cx="2941878" cy="897272"/>
      </dsp:txXfrm>
    </dsp:sp>
    <dsp:sp modelId="{7F6D3103-2A9B-48F6-B3E7-1348FB927E39}">
      <dsp:nvSpPr>
        <dsp:cNvPr id="0" name=""/>
        <dsp:cNvSpPr/>
      </dsp:nvSpPr>
      <dsp:spPr>
        <a:xfrm>
          <a:off x="3534224" y="927287"/>
          <a:ext cx="2941878" cy="897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Acel</a:t>
          </a:r>
          <a:br>
            <a:rPr lang="en-US" sz="2200" kern="1200" noProof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200" i="1" kern="1200" noProof="0" dirty="0">
              <a:latin typeface="Arial" panose="020B0604020202020204" pitchFamily="34" charset="0"/>
              <a:cs typeface="Arial" panose="020B0604020202020204" pitchFamily="34" charset="0"/>
            </a:rPr>
            <a:t>Acellular pertussis, dose unknown</a:t>
          </a:r>
        </a:p>
      </dsp:txBody>
      <dsp:txXfrm>
        <a:off x="3534224" y="927287"/>
        <a:ext cx="2941878" cy="897272"/>
      </dsp:txXfrm>
    </dsp:sp>
    <dsp:sp modelId="{1388FF04-3CF3-417A-9BD6-E8818B21C001}">
      <dsp:nvSpPr>
        <dsp:cNvPr id="0" name=""/>
        <dsp:cNvSpPr/>
      </dsp:nvSpPr>
      <dsp:spPr>
        <a:xfrm>
          <a:off x="7064478" y="294783"/>
          <a:ext cx="2941878" cy="897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noProof="0" dirty="0">
              <a:latin typeface="Arial" panose="020B0604020202020204" pitchFamily="34" charset="0"/>
              <a:cs typeface="Arial" panose="020B0604020202020204" pitchFamily="34" charset="0"/>
            </a:rPr>
            <a:t>ap</a:t>
          </a:r>
          <a:br>
            <a:rPr lang="en-US" sz="2200" kern="1200" noProof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200" i="1" kern="1200" noProof="0" dirty="0">
              <a:latin typeface="Arial" panose="020B0604020202020204" pitchFamily="34" charset="0"/>
              <a:cs typeface="Arial" panose="020B0604020202020204" pitchFamily="34" charset="0"/>
            </a:rPr>
            <a:t>Acellular pertussis,</a:t>
          </a:r>
          <a:br>
            <a:rPr lang="en-US" sz="2200" i="1" kern="1200" noProof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200" i="1" kern="1200" noProof="0" dirty="0">
              <a:latin typeface="Arial" panose="020B0604020202020204" pitchFamily="34" charset="0"/>
              <a:cs typeface="Arial" panose="020B0604020202020204" pitchFamily="34" charset="0"/>
            </a:rPr>
            <a:t>low dose</a:t>
          </a:r>
        </a:p>
      </dsp:txBody>
      <dsp:txXfrm>
        <a:off x="7064478" y="294783"/>
        <a:ext cx="2941878" cy="897272"/>
      </dsp:txXfrm>
    </dsp:sp>
    <dsp:sp modelId="{9C441BA1-5631-461C-B80A-78558BE8EFDC}">
      <dsp:nvSpPr>
        <dsp:cNvPr id="0" name=""/>
        <dsp:cNvSpPr/>
      </dsp:nvSpPr>
      <dsp:spPr>
        <a:xfrm>
          <a:off x="7064478" y="1559791"/>
          <a:ext cx="2941878" cy="897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aP</a:t>
          </a:r>
          <a:br>
            <a:rPr lang="en-US" sz="2200" kern="1200" noProof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200" i="1" kern="1200" noProof="0" dirty="0">
              <a:latin typeface="Arial" panose="020B0604020202020204" pitchFamily="34" charset="0"/>
              <a:cs typeface="Arial" panose="020B0604020202020204" pitchFamily="34" charset="0"/>
            </a:rPr>
            <a:t>Acellular pertussis, normal dose</a:t>
          </a:r>
        </a:p>
      </dsp:txBody>
      <dsp:txXfrm>
        <a:off x="7064478" y="1559791"/>
        <a:ext cx="2941878" cy="897272"/>
      </dsp:txXfrm>
    </dsp:sp>
    <dsp:sp modelId="{A4196865-0356-4BCA-B743-4B92FFADF7EB}">
      <dsp:nvSpPr>
        <dsp:cNvPr id="0" name=""/>
        <dsp:cNvSpPr/>
      </dsp:nvSpPr>
      <dsp:spPr>
        <a:xfrm>
          <a:off x="3534224" y="2192295"/>
          <a:ext cx="2941878" cy="897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wP</a:t>
          </a:r>
          <a:br>
            <a:rPr lang="en-US" sz="2200" kern="1200" noProof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200" i="1" kern="1200" noProof="0" dirty="0">
              <a:latin typeface="Arial" panose="020B0604020202020204" pitchFamily="34" charset="0"/>
              <a:cs typeface="Arial" panose="020B0604020202020204" pitchFamily="34" charset="0"/>
            </a:rPr>
            <a:t>Whole-cell pertussis</a:t>
          </a:r>
        </a:p>
      </dsp:txBody>
      <dsp:txXfrm>
        <a:off x="3534224" y="2192295"/>
        <a:ext cx="2941878" cy="897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FE8F1-95CA-4855-BFB0-FD087F3A9786}">
      <dsp:nvSpPr>
        <dsp:cNvPr id="0" name=""/>
        <dsp:cNvSpPr/>
      </dsp:nvSpPr>
      <dsp:spPr>
        <a:xfrm>
          <a:off x="906" y="845458"/>
          <a:ext cx="3724795" cy="148991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noProof="0" dirty="0">
              <a:solidFill>
                <a:schemeClr val="tx1"/>
              </a:solidFill>
              <a:latin typeface="+mj-lt"/>
            </a:rPr>
            <a:t>Retrieve reference</a:t>
          </a:r>
        </a:p>
      </dsp:txBody>
      <dsp:txXfrm>
        <a:off x="745865" y="845458"/>
        <a:ext cx="2234877" cy="1489918"/>
      </dsp:txXfrm>
    </dsp:sp>
    <dsp:sp modelId="{185AEF47-76D1-4C86-945A-947CF0EE9694}">
      <dsp:nvSpPr>
        <dsp:cNvPr id="0" name=""/>
        <dsp:cNvSpPr/>
      </dsp:nvSpPr>
      <dsp:spPr>
        <a:xfrm>
          <a:off x="906" y="2521616"/>
          <a:ext cx="2979836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kern="1200" noProof="0" dirty="0" err="1">
              <a:latin typeface="+mj-lt"/>
            </a:rPr>
            <a:t>get_nuva_version</a:t>
          </a:r>
          <a:endParaRPr lang="en-US" sz="2400" kern="1200" noProof="0" dirty="0">
            <a:latin typeface="+mj-lt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2400" kern="1200" noProof="0" dirty="0" err="1">
              <a:latin typeface="+mj-lt"/>
            </a:rPr>
            <a:t>get_nuva</a:t>
          </a:r>
          <a:endParaRPr lang="en-US" sz="2400" kern="1200" noProof="0" dirty="0">
            <a:latin typeface="+mj-lt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kern="1200" noProof="0" dirty="0" err="1">
              <a:latin typeface="+mj-lt"/>
            </a:rPr>
            <a:t>split_nuva</a:t>
          </a:r>
          <a:endParaRPr lang="en-US" sz="2400" kern="1200" noProof="0" dirty="0">
            <a:latin typeface="+mj-lt"/>
          </a:endParaRPr>
        </a:p>
      </dsp:txBody>
      <dsp:txXfrm>
        <a:off x="906" y="2521616"/>
        <a:ext cx="2979836" cy="1170000"/>
      </dsp:txXfrm>
    </dsp:sp>
    <dsp:sp modelId="{2E47942A-2971-4270-A646-46EB275EEEA2}">
      <dsp:nvSpPr>
        <dsp:cNvPr id="0" name=""/>
        <dsp:cNvSpPr/>
      </dsp:nvSpPr>
      <dsp:spPr>
        <a:xfrm>
          <a:off x="3509702" y="845458"/>
          <a:ext cx="3724795" cy="148991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noProof="0" dirty="0">
              <a:solidFill>
                <a:schemeClr val="tx1"/>
              </a:solidFill>
              <a:latin typeface="+mj-lt"/>
            </a:rPr>
            <a:t>Edit alignments</a:t>
          </a:r>
        </a:p>
      </dsp:txBody>
      <dsp:txXfrm>
        <a:off x="4254661" y="845458"/>
        <a:ext cx="2234877" cy="1489918"/>
      </dsp:txXfrm>
    </dsp:sp>
    <dsp:sp modelId="{0F2BE04C-8729-4C6D-AF0C-7A60A8DAC75D}">
      <dsp:nvSpPr>
        <dsp:cNvPr id="0" name=""/>
        <dsp:cNvSpPr/>
      </dsp:nvSpPr>
      <dsp:spPr>
        <a:xfrm>
          <a:off x="3509702" y="2521616"/>
          <a:ext cx="2979836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kern="1200" noProof="0" dirty="0" err="1">
              <a:latin typeface="+mj-lt"/>
            </a:rPr>
            <a:t>refturtle_to_map</a:t>
          </a:r>
          <a:endParaRPr lang="en-US" sz="2400" kern="1200" noProof="0" dirty="0">
            <a:latin typeface="+mj-lt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i="1" kern="1200" noProof="0" dirty="0">
              <a:latin typeface="+mj-lt"/>
            </a:rPr>
            <a:t>Edit CSV map</a:t>
          </a: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kern="1200" noProof="0" dirty="0" err="1">
              <a:latin typeface="+mj-lt"/>
            </a:rPr>
            <a:t>map_to_turtle</a:t>
          </a:r>
          <a:endParaRPr lang="en-US" sz="2400" kern="1200" noProof="0" dirty="0">
            <a:latin typeface="+mj-lt"/>
          </a:endParaRPr>
        </a:p>
      </dsp:txBody>
      <dsp:txXfrm>
        <a:off x="3509702" y="2521616"/>
        <a:ext cx="2979836" cy="1170000"/>
      </dsp:txXfrm>
    </dsp:sp>
    <dsp:sp modelId="{203503C2-4A19-4A23-A4D1-E20A2A6097AB}">
      <dsp:nvSpPr>
        <dsp:cNvPr id="0" name=""/>
        <dsp:cNvSpPr/>
      </dsp:nvSpPr>
      <dsp:spPr>
        <a:xfrm>
          <a:off x="7018497" y="845458"/>
          <a:ext cx="3724795" cy="148991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noProof="0" dirty="0">
              <a:solidFill>
                <a:schemeClr val="tx1"/>
              </a:solidFill>
              <a:latin typeface="+mj-lt"/>
            </a:rPr>
            <a:t>Evaluate</a:t>
          </a:r>
        </a:p>
      </dsp:txBody>
      <dsp:txXfrm>
        <a:off x="7763456" y="845458"/>
        <a:ext cx="2234877" cy="1489918"/>
      </dsp:txXfrm>
    </dsp:sp>
    <dsp:sp modelId="{58556075-6195-423F-80F6-365CA7F6A965}">
      <dsp:nvSpPr>
        <dsp:cNvPr id="0" name=""/>
        <dsp:cNvSpPr/>
      </dsp:nvSpPr>
      <dsp:spPr>
        <a:xfrm>
          <a:off x="7018497" y="2521616"/>
          <a:ext cx="2979836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kern="1200" noProof="0" dirty="0" err="1">
              <a:latin typeface="+mj-lt"/>
            </a:rPr>
            <a:t>eval_code</a:t>
          </a:r>
          <a:endParaRPr lang="en-US" sz="2400" kern="1200" noProof="0" dirty="0">
            <a:latin typeface="+mj-lt"/>
          </a:endParaRPr>
        </a:p>
      </dsp:txBody>
      <dsp:txXfrm>
        <a:off x="7018497" y="2521616"/>
        <a:ext cx="2979836" cy="117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0B725-B297-4A15-81AB-301DD987B883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56785-C7F0-4BD9-AA89-51B39A09E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79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56785-C7F0-4BD9-AA89-51B39A09EA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29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6EE1CF-9F16-42BE-9983-3FE7A2E38C0A}" type="datetime1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12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20/03/2024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GEP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F6DDBF-4A59-E347-B20F-784109BCA6BD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12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765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56785-C7F0-4BD9-AA89-51B39A09EA6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05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56785-C7F0-4BD9-AA89-51B39A09EA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56785-C7F0-4BD9-AA89-51B39A09EA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13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56785-C7F0-4BD9-AA89-51B39A09EA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16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6EE1CF-9F16-42BE-9983-3FE7A2E38C0A}" type="datetime1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12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20/03/2024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GEP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F6DDBF-4A59-E347-B20F-784109BCA6BD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12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830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6EE1CF-9F16-42BE-9983-3FE7A2E38C0A}" type="datetime1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12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20/03/2024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GEP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F6DDBF-4A59-E347-B20F-784109BCA6BD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12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762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6EE1CF-9F16-42BE-9983-3FE7A2E38C0A}" type="datetime1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12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20/03/2024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GEP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F6DDBF-4A59-E347-B20F-784109BCA6BD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12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174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6EE1CF-9F16-42BE-9983-3FE7A2E38C0A}" type="datetime1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12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20/03/2024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GEP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F6DDBF-4A59-E347-B20F-784109BCA6BD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12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891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6EE1CF-9F16-42BE-9983-3FE7A2E38C0A}" type="datetime1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12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20/03/2024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GEP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F6DDBF-4A59-E347-B20F-784109BCA6BD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12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25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emf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20E364-7823-4BBA-84F8-7F691FBFE2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22D3D-58D6-4054-AE47-C8D97CF6E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8055" y="1600199"/>
            <a:ext cx="8490857" cy="190976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FC920-CD8A-4196-9AC8-EB14A3D7F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8055" y="3602038"/>
            <a:ext cx="849085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AECFE-7DC7-4788-B1E7-BB9F57FD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0365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93B9FF3A-1400-4C66-B29C-6B1876BC525B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4BEA7-37F3-4EA3-B076-75B6ED21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7911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F6EE8-AE30-4B59-A4C6-57A81552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4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6CC81-8379-452F-A9E7-EC6BA84E8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32538-FB49-4168-825F-53FECEBC3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685800" indent="-457200">
              <a:buFont typeface="Arial" panose="020B0604020202020204" pitchFamily="34" charset="0"/>
              <a:buChar char="•"/>
              <a:defRPr sz="3200"/>
            </a:lvl1pPr>
            <a:lvl2pPr marL="1143000" indent="-457200">
              <a:buFont typeface="Arial" panose="020B0604020202020204" pitchFamily="34" charset="0"/>
              <a:buChar char="•"/>
              <a:defRPr sz="2800"/>
            </a:lvl2pPr>
            <a:lvl3pPr marL="1485900" indent="-342900">
              <a:buFont typeface="Arial" panose="020B0604020202020204" pitchFamily="34" charset="0"/>
              <a:buChar char="•"/>
              <a:defRPr sz="2400"/>
            </a:lvl3pPr>
            <a:lvl4pPr marL="1943100" indent="-342900">
              <a:buFont typeface="Arial" panose="020B0604020202020204" pitchFamily="34" charset="0"/>
              <a:buChar char="•"/>
              <a:defRPr sz="2000"/>
            </a:lvl4pPr>
            <a:lvl5pPr marL="24003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83700-8BC0-40FD-82B4-632C6FE25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B8588-1B08-4E07-8470-6C673212D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97115-F991-4A08-8B8F-EB75835C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F914A-040E-4573-B451-0B3C7633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7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307AC-18FC-4246-928F-3A468E717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C1F418-3D1D-44E1-B5C8-BE479632C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86E84-728C-4820-89E7-D69813FA9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CFE22-7D94-49C6-BD1D-E80915A1C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B062D-2BD3-4C20-A4B0-88EEA647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A3B5F-5036-4857-9606-D5EFD965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0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D5CDE0-FEAE-4E6C-B038-F3F8B3AEF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22D3D-58D6-4054-AE47-C8D97CF6E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8055" y="1600199"/>
            <a:ext cx="8490857" cy="190976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FC920-CD8A-4196-9AC8-EB14A3D7F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8055" y="3602038"/>
            <a:ext cx="849085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AECFE-7DC7-4788-B1E7-BB9F57FD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0365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93B9FF3A-1400-4C66-B29C-6B1876BC525B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4BEA7-37F3-4EA3-B076-75B6ED21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7911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F6EE8-AE30-4B59-A4C6-57A81552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7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C1D95CA-0AC4-4E24-81D6-7607214D6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22D3D-58D6-4054-AE47-C8D97CF6E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971" y="2209797"/>
            <a:ext cx="9100458" cy="1909763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FC920-CD8A-4196-9AC8-EB14A3D7F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971" y="4211636"/>
            <a:ext cx="910045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AECFE-7DC7-4788-B1E7-BB9F57FD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863" y="6356350"/>
            <a:ext cx="2743200" cy="365125"/>
          </a:xfrm>
        </p:spPr>
        <p:txBody>
          <a:bodyPr/>
          <a:lstStyle/>
          <a:p>
            <a:fld id="{93B9FF3A-1400-4C66-B29C-6B1876BC525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4BEA7-37F3-4EA3-B076-75B6ED21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0263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F6EE8-AE30-4B59-A4C6-57A81552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914" y="6356350"/>
            <a:ext cx="2420257" cy="365125"/>
          </a:xfrm>
        </p:spPr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81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8141-7D36-4A55-A9EA-0CA3CDF8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8A0D8-F49C-43A6-B07D-89EA2F7BB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5964D-38A5-4D41-B101-B7DD3691A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9D072-3E50-4508-BF78-78614688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AE5A8-7D1B-48ED-B025-3502987F8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44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4A4C679-C6E8-4E7C-B5C2-06A5886098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0EC50-3CA3-4846-92FB-E282CDCE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791121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3C7F3-44D1-4FEF-A3A1-D40BB869C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79112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C8D79-A9D8-438B-9634-0DC7F9AC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7CEC7-5D5C-4D58-9746-0D773CA4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BD644-1B4D-43B7-8849-DF2DDA7B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36B4717-7A1F-49AD-A875-835CE1206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74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3FE1B2B-4D9E-45CC-B7A1-E17D831486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0EC50-3CA3-4846-92FB-E282CDCE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660493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3C7F3-44D1-4FEF-A3A1-D40BB869C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66049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C8D79-A9D8-438B-9634-0DC7F9AC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7CEC7-5D5C-4D58-9746-0D773CA4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BD644-1B4D-43B7-8849-DF2DDA7B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4368" y="6356350"/>
            <a:ext cx="2420257" cy="365125"/>
          </a:xfrm>
        </p:spPr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63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13DE8-0862-487D-AC3E-8F51AF3E2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CE4B0-9081-411D-A3BB-457B90A1F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10531-B10D-4AD8-A4DB-208E21C8C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BB0E8-CDA7-4936-8FC4-2E76D6B13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78A6B-0A8B-42E7-ACC8-1A87384D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24577-CF93-447E-8E5D-A8423D070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88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5FF6-21D0-4CDE-9E9C-83747C3C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9F385-5D93-4F3B-A6DE-7523871AF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89C54-E3AD-484A-918A-BB741F12A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E3016-B39C-4445-90BA-0C63C0758D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6C45DE-546F-4CEE-BC02-2B0F41C4D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B2CCAE-A163-4DD2-B579-6B662BC3A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128E69-742E-4226-B8AB-55135A024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6F36AE-5E79-42C3-8CE8-2CE5CB97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18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98909-3BEC-4D57-93F3-34FE1181A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9971BA-6E90-46C5-9350-B44DBE63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007294-C7A1-4371-B089-B5E5F62A0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763DB-7B19-4231-88A7-D35E03D1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15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4054275-471E-4ADF-84B2-F379C88C56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22D3D-58D6-4054-AE47-C8D97CF6E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971" y="2209797"/>
            <a:ext cx="9100458" cy="1909763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FC920-CD8A-4196-9AC8-EB14A3D7F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971" y="4211636"/>
            <a:ext cx="910045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AECFE-7DC7-4788-B1E7-BB9F57FD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863" y="6356350"/>
            <a:ext cx="2743200" cy="365125"/>
          </a:xfrm>
        </p:spPr>
        <p:txBody>
          <a:bodyPr/>
          <a:lstStyle/>
          <a:p>
            <a:fld id="{93B9FF3A-1400-4C66-B29C-6B1876BC525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4BEA7-37F3-4EA3-B076-75B6ED21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0263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F6EE8-AE30-4B59-A4C6-57A81552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914" y="6356350"/>
            <a:ext cx="2420257" cy="365125"/>
          </a:xfrm>
        </p:spPr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59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091876-ACC4-4B92-ABBB-01FF7568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DAB5E9-A930-453C-B1E5-38F100E21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9BA8D-266F-4020-B718-A008853A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10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6CC81-8379-452F-A9E7-EC6BA84E8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32538-FB49-4168-825F-53FECEBC3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83700-8BC0-40FD-82B4-632C6FE25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B8588-1B08-4E07-8470-6C673212D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97115-F991-4A08-8B8F-EB75835C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F914A-040E-4573-B451-0B3C7633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59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White &amp;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307AC-18FC-4246-928F-3A468E717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C1F418-3D1D-44E1-B5C8-BE479632C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86E84-728C-4820-89E7-D69813FA9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CFE22-7D94-49C6-BD1D-E80915A1C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B062D-2BD3-4C20-A4B0-88EEA647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A3B5F-5036-4857-9606-D5EFD965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48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7E66-4CE9-411A-BC72-2B59E3AFE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BF80B-5E91-416E-A7B9-B237416D3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22747-41FD-4EC2-A9D1-21FB55236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266BC-2916-49B2-AF86-08BC72139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1C0E3-D71A-4693-8358-5F03699E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34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2EB7C-4E7A-43ED-AFE6-9046FE7F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F8F46-09AF-417A-A4E7-25108600F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21E99-F915-4628-844C-26E04DAF5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8F248-7B97-454E-82E8-0114E0300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6CB90-ADB4-4BC7-992B-6E44C2ABA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D3DAE3-1E4B-4276-A517-778FE7FCC9B6}"/>
              </a:ext>
            </a:extLst>
          </p:cNvPr>
          <p:cNvSpPr/>
          <p:nvPr userDrawn="1"/>
        </p:nvSpPr>
        <p:spPr>
          <a:xfrm>
            <a:off x="0" y="-1"/>
            <a:ext cx="12192000" cy="1825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A2E83DC-B0D1-4D07-9B94-5CC68158A9F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96120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5E12B3-A0A6-47CB-9339-75E38B567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524" y="120838"/>
            <a:ext cx="1355051" cy="15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26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2EB7C-4E7A-43ED-AFE6-9046FE7F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F8F46-09AF-417A-A4E7-25108600F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87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8F248-7B97-454E-82E8-0114E0300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6CB90-ADB4-4BC7-992B-6E44C2ABA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58A4AE2-FE20-49E0-9177-BF116C547E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D3DAE3-1E4B-4276-A517-778FE7FCC9B6}"/>
              </a:ext>
            </a:extLst>
          </p:cNvPr>
          <p:cNvSpPr/>
          <p:nvPr userDrawn="1"/>
        </p:nvSpPr>
        <p:spPr>
          <a:xfrm>
            <a:off x="0" y="-1"/>
            <a:ext cx="12192000" cy="1825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A2E83DC-B0D1-4D07-9B94-5CC68158A9F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70682B-9D3F-4116-B59C-F9831F53E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765" y="6034531"/>
            <a:ext cx="1975673" cy="68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4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3C301-40EE-4625-B772-B4EBDDFFE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405F5-6832-45FC-9EC8-9475FD670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2DDE3-9ED0-4DA7-BDE2-E258BAC2A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41B36-E0AD-4AE5-A57E-8DF1CBB25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45BB5-EE31-4E9B-9DA5-541B0196A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40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52C98-496C-4785-9952-5641EC23D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63630-A2DC-41E2-8369-9EFB61D8B6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3060D-00B9-4EEE-8881-9FACE6271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2F132-7F33-490A-BCB0-12DBC12D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E68A6-7F7F-40EB-9818-16B6E8068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3E71F-7166-4057-B271-BEF959A82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3A2B38-119E-4598-8E67-CA4F51360F0D}"/>
              </a:ext>
            </a:extLst>
          </p:cNvPr>
          <p:cNvSpPr/>
          <p:nvPr userDrawn="1"/>
        </p:nvSpPr>
        <p:spPr>
          <a:xfrm>
            <a:off x="0" y="-1"/>
            <a:ext cx="12192000" cy="1825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D2D3794-17D8-47F3-8675-FFF023F061E8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96120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D96319-9872-4843-B445-2FF7052869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524" y="120838"/>
            <a:ext cx="1355051" cy="15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1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A285-CFC3-4A43-92B1-9E7FD0E2E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C5B36-61BE-441E-B592-08694D8F8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43976-63A0-4FC7-B36E-D3A119E09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889A90-B6B4-433A-B226-3B19A8A88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BAD3AF-BAEA-454A-A22B-A0C585F4B4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806F96-AECA-43C8-BE2F-A62B53831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AB1C48-A724-4BFF-AFF9-267814824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899A48-862E-4CA6-9E86-26F0542B8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7B7A3A-5E39-4847-B3DA-370B9D312233}"/>
              </a:ext>
            </a:extLst>
          </p:cNvPr>
          <p:cNvSpPr/>
          <p:nvPr userDrawn="1"/>
        </p:nvSpPr>
        <p:spPr>
          <a:xfrm>
            <a:off x="0" y="-1"/>
            <a:ext cx="12192000" cy="1825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6B6FF6A-31F9-4876-BAF0-0B768F22A30A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96120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689CD9-FF45-46AA-B6A9-6000F12CAC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524" y="120838"/>
            <a:ext cx="1355051" cy="15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381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41BB0-E684-4EFA-91EA-DEDA9C370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A7BEE4-ADF7-4045-9C85-52AF17096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87A13-A549-494C-978B-94BDFD1C3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B07F0-1F40-46AC-86AA-DEBA9EE5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138B0A-14A9-4DA5-82C6-23634B317F94}"/>
              </a:ext>
            </a:extLst>
          </p:cNvPr>
          <p:cNvSpPr/>
          <p:nvPr userDrawn="1"/>
        </p:nvSpPr>
        <p:spPr>
          <a:xfrm>
            <a:off x="0" y="-1"/>
            <a:ext cx="12192000" cy="1825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223823E-C531-44E1-BC20-5DB65CCA1A65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96120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72146A-9E2B-47A3-A46D-19C8D31208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524" y="120838"/>
            <a:ext cx="1355051" cy="15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9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8141-7D36-4A55-A9EA-0CA3CDF8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8A0D8-F49C-43A6-B07D-89EA2F7BB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85800" indent="-457200">
              <a:buFont typeface="Arial" panose="020B0604020202020204" pitchFamily="34" charset="0"/>
              <a:buChar char="•"/>
              <a:defRPr/>
            </a:lvl1pPr>
            <a:lvl2pPr marL="1028700" indent="-342900">
              <a:buFont typeface="Arial" panose="020B0604020202020204" pitchFamily="34" charset="0"/>
              <a:buChar char="•"/>
              <a:defRPr/>
            </a:lvl2pPr>
            <a:lvl3pPr marL="1485900" indent="-342900">
              <a:buFont typeface="Arial" panose="020B0604020202020204" pitchFamily="34" charset="0"/>
              <a:buChar char="•"/>
              <a:defRPr/>
            </a:lvl3pPr>
            <a:lvl4pPr marL="1885950" indent="-285750">
              <a:buFont typeface="Arial" panose="020B0604020202020204" pitchFamily="34" charset="0"/>
              <a:buChar char="•"/>
              <a:defRPr/>
            </a:lvl4pPr>
            <a:lvl5pPr marL="23431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5964D-38A5-4D41-B101-B7DD3691A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9D072-3E50-4508-BF78-78614688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AE5A8-7D1B-48ED-B025-3502987F8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478314" cy="365125"/>
          </a:xfrm>
        </p:spPr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127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D8047-EED2-4D2E-AA51-08723A420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49C74E-1AEE-45CD-8F39-E1A524163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765" y="6034531"/>
            <a:ext cx="1975673" cy="68694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85C9763-C058-4545-9AB8-880AEE60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58A4AE2-FE20-49E0-9177-BF116C547E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86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0EB970-5642-4D4C-928C-32A24AC0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D8047-EED2-4D2E-AA51-08723A420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00E4F-2D91-44E3-BEE5-B3299231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52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F046E-093E-4164-BB4B-20CDB98EA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D987A-2CDD-4059-8C93-A8A072524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89750C-7979-4E0C-B01B-8C5EDFF2E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C0AF0-29E2-482F-9892-68BA045CE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45BEE7-C0DF-4BDC-A671-38404357F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30AE8-9657-4CC9-8627-C0C21FA9D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41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60CE6-DD96-4415-955D-AFF1419C2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6992DA-AA41-4DC8-922E-423D7F34AE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65CA6C-48E7-4966-964A-39408D6B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A386C-0DA7-4038-8BA7-BBC557B3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54401-988D-4B89-8EE2-E61932B17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838CC-F1CE-4E0B-A81F-CDCD3C1E7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5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45E2C-3755-4543-A315-C8C4FD90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0947F7-F6E8-4CD1-A49C-1D6B8A0B1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D5B28-67F7-4B50-8EC7-84F592EE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79104-5919-4EED-831D-06F2918D5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D1EE0-C481-43B3-9CC5-03A1908E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8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4D9FD6-6D3B-408A-B0B2-D78EF1691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AB368-FBF1-4B98-A794-08B46E4DE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378B7-A316-43BA-A13E-BB9463A95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9A6EA-01D5-4346-89D0-720E2A28F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3AF8A-791A-4CC9-A65A-9089A77E1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693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3EAA60-9D85-4C03-98AE-AC2D24830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5400000" flipH="1">
            <a:off x="0" y="0"/>
            <a:ext cx="685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5D839F-D3D8-4B9E-9113-629A064D2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5400000">
            <a:off x="6015181" y="1864014"/>
            <a:ext cx="6099466" cy="31299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28A568-74AD-436C-B12C-AB529852F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5400000">
            <a:off x="3834831" y="2920388"/>
            <a:ext cx="6099468" cy="101722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35831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7F037-075B-4A6B-B870-805EFE83D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12F15-304C-4772-913B-D75221382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1E629-665E-4712-AA78-00E754CDF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E8BF6-BEE1-49DA-91B1-D790FFD3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00B22-FF45-4F47-B9C6-1A102078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756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AC352-8DD2-4F75-86DB-45AA3CFE5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62DBA-44A2-41D1-AE2D-6292B24AA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95758-B880-4D22-8770-FA617BF7A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719BD-0ECD-47F6-83BC-7830E866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53A54-D7BF-483E-9CA7-EE31DD9A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443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004FB-D777-473D-BF13-4CF05209F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EB86F-38BA-44E1-8817-CD6DD5F59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D5587-3EE2-40CC-8523-FB5E675E9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97098-F510-4E9D-AB8A-2817A882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A814E-0C1B-4783-B262-4DD089979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26C57-BE51-4ECF-82A3-EAB312875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1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51E20B-A15A-49D1-826B-49343DE5B9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0EC50-3CA3-4846-92FB-E282CDCE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791121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3C7F3-44D1-4FEF-A3A1-D40BB869C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79112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C8D79-A9D8-438B-9634-0DC7F9AC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7CEC7-5D5C-4D58-9746-0D773CA4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BD644-1B4D-43B7-8849-DF2DDA7B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36B4717-7A1F-49AD-A875-835CE1206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4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64C7-B900-4D6B-B2AB-0BFDF7D7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DF7FB-AB5B-46F9-9EC4-C6F2E7A4D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E6569-FAD7-4399-8486-C5B79F918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4CE4A7-D603-4B84-9AFE-144B8BA7D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72DAC2-96A2-42B1-B23C-9E0B8935F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DA7E9-4AB8-493E-A618-19DA98B14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6E4B1D-99A2-4584-978D-ABF881208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FB3DE0-6639-4B21-BD1B-2EFE68D2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131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9E689-D3DE-438A-9879-41C02251E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19AF41-B2DF-4B5A-A0F5-3C32CF2A1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46405-3415-4573-A3E5-C4204D360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58ED7A-E0F4-4714-928C-347EFD969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498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B67B04-CD95-453C-B34A-11313A4B5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B77C05-39A8-4208-A5C6-CB71890F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B5097-D17D-4903-82CF-4DCD910C4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304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ABA32-2F92-44EE-9C6C-36C9EF056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E5048-E2FB-4983-A6F6-15F919344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E07AF-EED9-4BB2-A5F0-BAFA37B4D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0B652-45B2-437E-9084-C0680D4F3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BC678-672B-48D3-9C33-61E42B6E4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76C44-0A23-49DA-9AB4-F317659F7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211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35CCB-3E51-4AD5-9516-DD1D62900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B004D7-9BE7-4A0F-8FAA-2B10C9AA4C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9A66A-8E78-478F-AA16-00300AE2E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8C4A7-C943-4F77-8941-53704C92A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D4DA9-3909-4588-94F8-47EEFDE8C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AB2A8-AC09-44D4-BB4A-95245910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372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B59CD-4782-4884-BF7D-B6DAD8428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92C62B-7ABE-4776-B0F8-0E1904097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AC843-82D3-4F5C-B885-AFECFDBB8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FF4D3-EEBA-4D10-9498-4FB6C5AE6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8421C-A9BD-49B9-B20A-39DC0D6A5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216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925917-88E8-4587-A6C9-CA3FFE8560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87FCA3-4865-45D9-9877-DA2654A84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75D46-35B5-45DF-99A4-ED87A7053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0BDA7-1624-46A8-BF4B-4B8EC2287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9B1C3-A653-4F36-BF26-5CDDFDA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570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B660F8D-0194-1549-9A85-B8585C341D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6F5735C-66C3-2043-B9EA-AC9F1326D6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04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55723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6B8B84C-376E-994B-A5F9-91418E6845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6C2F8E9-252A-884A-A559-1D42CD8FB1F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D2A75865-3390-1946-86B2-5ED9765DB7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9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17AEAD7-6E15-48FF-A062-F8D701B34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0EC50-3CA3-4846-92FB-E282CDCE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660493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3C7F3-44D1-4FEF-A3A1-D40BB869C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66049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C8D79-A9D8-438B-9634-0DC7F9AC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7CEC7-5D5C-4D58-9746-0D773CA4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BD644-1B4D-43B7-8849-DF2DDA7B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4368" y="6356350"/>
            <a:ext cx="2420257" cy="365125"/>
          </a:xfrm>
        </p:spPr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403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5C01093-6876-FF4B-A205-0797E4219E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2AA80F83-76D5-4442-B68B-A643B29E2FA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buClr>
                <a:schemeClr val="tx1"/>
              </a:buClr>
              <a:defRPr lang="nl-NL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4614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6DC891B-0BBD-3E4B-A301-653F943C4C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775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E3D8C70-0B24-9C4E-A803-F7009FF2D2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B375151A-CDBA-714E-9910-7F654A10FC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624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D815D00C-C7D7-DC44-8D0D-FE716DCD2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94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91C355E-6E70-0A46-B795-FD910DE42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524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B0A3098-83E2-4E4B-8810-7E5E75AE97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2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8740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4916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55738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620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13DE8-0862-487D-AC3E-8F51AF3E2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CE4B0-9081-411D-A3BB-457B90A1F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685800" indent="-457200">
              <a:buFont typeface="Arial" panose="020B0604020202020204" pitchFamily="34" charset="0"/>
              <a:buChar char="•"/>
              <a:defRPr/>
            </a:lvl1pPr>
            <a:lvl2pPr marL="1028700" indent="-342900">
              <a:buFont typeface="Arial" panose="020B0604020202020204" pitchFamily="34" charset="0"/>
              <a:buChar char="•"/>
              <a:defRPr/>
            </a:lvl2pPr>
            <a:lvl3pPr marL="1485900" indent="-342900">
              <a:buFont typeface="Arial" panose="020B0604020202020204" pitchFamily="34" charset="0"/>
              <a:buChar char="•"/>
              <a:defRPr/>
            </a:lvl3pPr>
            <a:lvl4pPr marL="1885950" indent="-285750">
              <a:buFont typeface="Arial" panose="020B0604020202020204" pitchFamily="34" charset="0"/>
              <a:buChar char="•"/>
              <a:defRPr/>
            </a:lvl4pPr>
            <a:lvl5pPr marL="23431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10531-B10D-4AD8-A4DB-208E21C8C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685800" indent="-457200">
              <a:buFont typeface="Arial" panose="020B0604020202020204" pitchFamily="34" charset="0"/>
              <a:buChar char="•"/>
              <a:defRPr/>
            </a:lvl1pPr>
            <a:lvl2pPr marL="1028700" indent="-342900">
              <a:buFont typeface="Arial" panose="020B0604020202020204" pitchFamily="34" charset="0"/>
              <a:buChar char="•"/>
              <a:defRPr/>
            </a:lvl2pPr>
            <a:lvl3pPr marL="1485900" indent="-342900">
              <a:buFont typeface="Arial" panose="020B0604020202020204" pitchFamily="34" charset="0"/>
              <a:buChar char="•"/>
              <a:defRPr/>
            </a:lvl3pPr>
            <a:lvl4pPr marL="1885950" indent="-285750">
              <a:buFont typeface="Arial" panose="020B0604020202020204" pitchFamily="34" charset="0"/>
              <a:buChar char="•"/>
              <a:defRPr/>
            </a:lvl4pPr>
            <a:lvl5pPr marL="23431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BB0E8-CDA7-4936-8FC4-2E76D6B13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78A6B-0A8B-42E7-ACC8-1A87384D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24577-CF93-447E-8E5D-A8423D070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452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39749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501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8913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 dirty="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ED6F77E-FFE0-AB46-BF4D-6C1EEF3BD1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21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FE34897-656E-D24A-B5C8-368571FB3B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20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81314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0FB6CFD-9EA3-2D46-B72F-63AC898356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12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8979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F01E6C2-CD86-4C4B-A751-B19F6263B7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389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769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5FF6-21D0-4CDE-9E9C-83747C3C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9F385-5D93-4F3B-A6DE-7523871AF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89C54-E3AD-484A-918A-BB741F12A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685800" indent="-457200">
              <a:buFont typeface="Arial" panose="020B0604020202020204" pitchFamily="34" charset="0"/>
              <a:buChar char="•"/>
              <a:defRPr/>
            </a:lvl1pPr>
            <a:lvl2pPr marL="1028700" indent="-342900">
              <a:buFont typeface="Arial" panose="020B0604020202020204" pitchFamily="34" charset="0"/>
              <a:buChar char="•"/>
              <a:defRPr/>
            </a:lvl2pPr>
            <a:lvl3pPr marL="1485900" indent="-342900">
              <a:buFont typeface="Arial" panose="020B0604020202020204" pitchFamily="34" charset="0"/>
              <a:buChar char="•"/>
              <a:defRPr/>
            </a:lvl3pPr>
            <a:lvl4pPr marL="1885950" indent="-285750">
              <a:buFont typeface="Arial" panose="020B0604020202020204" pitchFamily="34" charset="0"/>
              <a:buChar char="•"/>
              <a:defRPr/>
            </a:lvl4pPr>
            <a:lvl5pPr marL="23431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E3016-B39C-4445-90BA-0C63C0758D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6C45DE-546F-4CEE-BC02-2B0F41C4D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685800" indent="-457200">
              <a:buFont typeface="Arial" panose="020B0604020202020204" pitchFamily="34" charset="0"/>
              <a:buChar char="•"/>
              <a:defRPr/>
            </a:lvl1pPr>
            <a:lvl2pPr marL="1028700" indent="-342900">
              <a:buFont typeface="Arial" panose="020B0604020202020204" pitchFamily="34" charset="0"/>
              <a:buChar char="•"/>
              <a:defRPr/>
            </a:lvl2pPr>
            <a:lvl3pPr marL="1485900" indent="-342900">
              <a:buFont typeface="Arial" panose="020B0604020202020204" pitchFamily="34" charset="0"/>
              <a:buChar char="•"/>
              <a:defRPr/>
            </a:lvl3pPr>
            <a:lvl4pPr marL="1885950" indent="-285750">
              <a:buFont typeface="Arial" panose="020B0604020202020204" pitchFamily="34" charset="0"/>
              <a:buChar char="•"/>
              <a:defRPr/>
            </a:lvl4pPr>
            <a:lvl5pPr marL="23431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B2CCAE-A163-4DD2-B579-6B662BC3A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128E69-742E-4226-B8AB-55135A024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6F36AE-5E79-42C3-8CE8-2CE5CB97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621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tx1"/>
              </a:buCl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0198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82941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tx1"/>
              </a:buCl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7712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44624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buClr>
                <a:schemeClr val="tx1"/>
              </a:buClr>
              <a:defRPr lang="nl-NL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113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6317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2086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86312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69992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482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98909-3BEC-4D57-93F3-34FE1181A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9971BA-6E90-46C5-9350-B44DBE63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007294-C7A1-4371-B089-B5E5F62A0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763DB-7B19-4231-88A7-D35E03D1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455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C958710-A035-984C-9963-9997447062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05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085C342-F410-1C42-BBE9-52289EFE77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5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C36848C-75BB-B944-BBD6-880B1B12C73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2424C08-D06D-F64A-B964-B229C0F5B8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39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131584AB-F610-D692-A2E9-EA545A216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076826"/>
            <a:ext cx="10744200" cy="7806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sp>
        <p:nvSpPr>
          <p:cNvPr id="2" name="Espace réservé de la date 7">
            <a:extLst>
              <a:ext uri="{FF2B5EF4-FFF2-40B4-BE49-F238E27FC236}">
                <a16:creationId xmlns:a16="http://schemas.microsoft.com/office/drawing/2014/main" id="{819EDC89-902D-DECA-2A0F-F9E6CA7B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buFont typeface="Symbol" charset="0"/>
              <a:buNone/>
            </a:pPr>
            <a:r>
              <a:rPr lang="en-US" dirty="0"/>
              <a:t>10/26/2022</a:t>
            </a:r>
            <a:endParaRPr lang="en-GB" dirty="0"/>
          </a:p>
        </p:txBody>
      </p:sp>
      <p:sp>
        <p:nvSpPr>
          <p:cNvPr id="3" name="Espace réservé du pied de page 8">
            <a:extLst>
              <a:ext uri="{FF2B5EF4-FFF2-40B4-BE49-F238E27FC236}">
                <a16:creationId xmlns:a16="http://schemas.microsoft.com/office/drawing/2014/main" id="{9BB592DF-8C58-DBD1-2B2E-29C86BB1E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</p:spPr>
        <p:txBody>
          <a:bodyPr/>
          <a:lstStyle/>
          <a:p>
            <a:pPr algn="ctr">
              <a:buFont typeface="Symbol" charset="0"/>
              <a:buNone/>
            </a:pPr>
            <a:r>
              <a:rPr lang="en-US"/>
              <a:t>LOINC Conference</a:t>
            </a:r>
            <a:endParaRPr lang="en-US" dirty="0"/>
          </a:p>
        </p:txBody>
      </p:sp>
      <p:sp>
        <p:nvSpPr>
          <p:cNvPr id="4" name="Espace réservé du numéro de diapositive 9">
            <a:extLst>
              <a:ext uri="{FF2B5EF4-FFF2-40B4-BE49-F238E27FC236}">
                <a16:creationId xmlns:a16="http://schemas.microsoft.com/office/drawing/2014/main" id="{F549CCB5-9CCC-E2FE-952D-4DE344716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/>
          <a:p>
            <a:pPr lvl="1">
              <a:buFont typeface="Symbol" charset="0"/>
              <a:buNone/>
            </a:pPr>
            <a:fld id="{042AED99-7FB4-404E-8A97-64753DCE42EC}" type="slidenum">
              <a:rPr lang="en-US" smtClean="0"/>
              <a:pPr lvl="1">
                <a:buFont typeface="Symbol" charset="0"/>
                <a:buNone/>
              </a:pPr>
              <a:t>‹#›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4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noProof="0" dirty="0" err="1"/>
              <a:t>Cliquez</a:t>
            </a:r>
            <a:r>
              <a:rPr kumimoji="0" lang="en-US" noProof="0" dirty="0"/>
              <a:t> pour modifier le style du </a:t>
            </a:r>
            <a:r>
              <a:rPr kumimoji="0" lang="en-US" noProof="0" dirty="0" err="1"/>
              <a:t>titre</a:t>
            </a:r>
            <a:endParaRPr kumimoji="0" lang="en-US" noProof="0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B89E9F7F-309D-F5AE-96A0-AF23F5BA4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 typeface="Symbol" charset="0"/>
              <a:buNone/>
            </a:pPr>
            <a:r>
              <a:rPr lang="en-US" dirty="0"/>
              <a:t>10/26/2022</a:t>
            </a:r>
            <a:endParaRPr lang="en-GB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3D583211-A4B9-C27A-18BB-290BF3872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 typeface="Symbol" charset="0"/>
              <a:buNone/>
            </a:pPr>
            <a:r>
              <a:rPr lang="en-US"/>
              <a:t>LOINC Conference</a:t>
            </a:r>
            <a:endParaRPr lang="en-US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9DC36F-E84A-B5B0-7FD7-D4F240003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buFont typeface="Symbol" charset="0"/>
              <a:buNone/>
            </a:pPr>
            <a:fld id="{042AED99-7FB4-404E-8A97-64753DCE42EC}" type="slidenum">
              <a:rPr lang="en-US" smtClean="0"/>
              <a:pPr lvl="1">
                <a:buFont typeface="Symbol" charset="0"/>
                <a:buNone/>
              </a:pPr>
              <a:t>‹#›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755D06B1-C83E-7658-7499-CAC7285E1D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00237"/>
            <a:ext cx="10744200" cy="453707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4904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0BD492-C8C9-D637-AFB2-8ECDB202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924944"/>
            <a:ext cx="10744200" cy="7806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16BB21E-1880-6CE5-85BC-B29C49401A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buFont typeface="Symbol" charset="0"/>
              <a:buNone/>
            </a:pPr>
            <a:r>
              <a:rPr lang="en-US"/>
              <a:t>LOINC Conference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F92CBE-68AC-6C32-B6DA-3C9CCFA24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1">
              <a:buFont typeface="Symbol" charset="0"/>
              <a:buNone/>
            </a:pPr>
            <a:fld id="{042AED99-7FB4-404E-8A97-64753DCE42EC}" type="slidenum">
              <a:rPr lang="en-US" smtClean="0"/>
              <a:pPr lvl="1">
                <a:buFont typeface="Symbol" charset="0"/>
                <a:buNone/>
              </a:pPr>
              <a:t>‹#›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4DA259-CE7F-C0D5-5015-F29FE123206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buFont typeface="Symbol" charset="0"/>
              <a:buNone/>
            </a:pPr>
            <a:r>
              <a:rPr lang="en-US" dirty="0"/>
              <a:t>10/26/2022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1067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8CE181-061E-A6B8-A78F-DB0F9E329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 typeface="Symbol" charset="0"/>
              <a:buNone/>
            </a:pPr>
            <a:r>
              <a:rPr lang="en-US" dirty="0"/>
              <a:t>10/26/2022</a:t>
            </a:r>
            <a:endParaRPr lang="en-GB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166A07-2F41-6EC5-A4B4-CAEFC879D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 typeface="Symbol" charset="0"/>
              <a:buNone/>
            </a:pPr>
            <a:r>
              <a:rPr lang="en-US"/>
              <a:t>LOINC Conference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BD3D65-B0B4-D159-62B3-DF0AA73D1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buFont typeface="Symbol" charset="0"/>
              <a:buNone/>
            </a:pPr>
            <a:fld id="{042AED99-7FB4-404E-8A97-64753DCE42EC}" type="slidenum">
              <a:rPr lang="en-US" smtClean="0"/>
              <a:pPr lvl="1">
                <a:buFont typeface="Symbol" charset="0"/>
                <a:buNone/>
              </a:pPr>
              <a:t>‹#›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C21D92E-B743-E941-FC74-2DAB418AC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4646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4CB5AC5A-773F-8022-6BB5-3B5D5824E557}"/>
              </a:ext>
            </a:extLst>
          </p:cNvPr>
          <p:cNvSpPr txBox="1"/>
          <p:nvPr userDrawn="1"/>
        </p:nvSpPr>
        <p:spPr>
          <a:xfrm>
            <a:off x="1236170" y="1741262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B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Prof. Jean-Louis Koeck</a:t>
            </a:r>
          </a:p>
          <a:p>
            <a:pPr>
              <a:buNone/>
            </a:pPr>
            <a:r>
              <a:rPr lang="fr-B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+33 647 88 63 33</a:t>
            </a:r>
          </a:p>
          <a:p>
            <a:pPr>
              <a:buNone/>
            </a:pPr>
            <a:r>
              <a:rPr lang="fr-B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jlkoeck@mesvaccins.net</a:t>
            </a: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François KAAG</a:t>
            </a:r>
          </a:p>
          <a:p>
            <a:pPr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+33 766 44 43 46</a:t>
            </a:r>
          </a:p>
          <a:p>
            <a:pPr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fkaag@mesvaccins.net </a:t>
            </a:r>
          </a:p>
        </p:txBody>
      </p:sp>
    </p:spTree>
    <p:extLst>
      <p:ext uri="{BB962C8B-B14F-4D97-AF65-F5344CB8AC3E}">
        <p14:creationId xmlns:p14="http://schemas.microsoft.com/office/powerpoint/2010/main" val="1650710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091876-ACC4-4B92-ABBB-01FF7568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DAB5E9-A930-453C-B1E5-38F100E21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9BA8D-266F-4020-B718-A008853A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9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9" Type="http://schemas.openxmlformats.org/officeDocument/2006/relationships/image" Target="../media/image13.png"/><Relationship Id="rId21" Type="http://schemas.openxmlformats.org/officeDocument/2006/relationships/slideLayout" Target="../slideLayouts/slideLayout67.xml"/><Relationship Id="rId34" Type="http://schemas.openxmlformats.org/officeDocument/2006/relationships/slideLayout" Target="../slideLayouts/slideLayout80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33" Type="http://schemas.openxmlformats.org/officeDocument/2006/relationships/slideLayout" Target="../slideLayouts/slideLayout79.xml"/><Relationship Id="rId38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slideLayout" Target="../slideLayouts/slideLayout78.xml"/><Relationship Id="rId37" Type="http://schemas.openxmlformats.org/officeDocument/2006/relationships/slideLayout" Target="../slideLayouts/slideLayout83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36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slideLayout" Target="../slideLayouts/slideLayout77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81.xml"/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14D9DD1-1076-4E7B-8BA5-AFF9893A1EB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D6AC4C-2521-4359-B347-132E07FED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F7A12-FE94-4F54-B7FB-56C5FF504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978AC-E37A-4D19-B9EC-CC2AA9B5A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FF3A-1400-4C66-B29C-6B1876BC525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F6ADF-7C69-4119-8270-3F29CE9BB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547F1-EC99-461F-8B26-CBEAB660D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478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7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0" r:id="rId3"/>
    <p:sldLayoutId id="2147483651" r:id="rId4"/>
    <p:sldLayoutId id="214748367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4572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4859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859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1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1738C5-7A20-43B9-B0D1-6A3B038B039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D6AC4C-2521-4359-B347-132E07FED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F7A12-FE94-4F54-B7FB-56C5FF504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978AC-E37A-4D19-B9EC-CC2AA9B5A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FF3A-1400-4C66-B29C-6B1876BC525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F6ADF-7C69-4119-8270-3F29CE9BB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547F1-EC99-461F-8B26-CBEAB660D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478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8" r:id="rId2"/>
    <p:sldLayoutId id="2147483660" r:id="rId3"/>
    <p:sldLayoutId id="2147483661" r:id="rId4"/>
    <p:sldLayoutId id="2147483669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B41A7-0391-4512-AF23-09D131F1E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120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BB1B1-8305-4483-A47E-88BCC812B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504EB-AC0A-409D-9B07-80AA0B4D2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B90D3-06B2-49B5-89E9-70C8246DF54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52C1C-BD15-4446-810C-3E175B31F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B8713-F6D3-489D-A650-48942E45A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58A4AE2-FE20-49E0-9177-BF116C547EA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35CD0-75E9-4571-95CD-BA9CFFF917C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524" y="120838"/>
            <a:ext cx="1355051" cy="15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7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4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F15D1A-C10D-438D-8EB7-FFC602BB9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65407-E655-405C-9DCA-23F559BD7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82D3E-2BEB-436B-93BB-71A208F5F3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32840-FD80-4A58-AC82-3BAA27BD18E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2A8B0-09D4-459C-8FF4-E2648AD4F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12777-DF1F-4402-BF68-66F1C0E7D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6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0808B11-D078-144E-BFA9-BB483B794E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8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35" r:id="rId36"/>
    <p:sldLayoutId id="2147483736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 userDrawn="1"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838200" y="704088"/>
            <a:ext cx="10744200" cy="78069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dirty="0"/>
              <a:t>Cliquez pour modifier le style du titre</a:t>
            </a:r>
            <a:endParaRPr kumimoji="0" lang="en-US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ctr">
              <a:buFont typeface="Symbol" charset="0"/>
              <a:buNone/>
            </a:pPr>
            <a:r>
              <a:rPr lang="en-US" dirty="0"/>
              <a:t>LOINC Conference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  <a:lvl2pPr>
              <a:defRPr sz="1200"/>
            </a:lvl2pPr>
          </a:lstStyle>
          <a:p>
            <a:pPr lvl="1">
              <a:buFont typeface="Symbol" charset="0"/>
              <a:buNone/>
            </a:pPr>
            <a:fld id="{042AED99-7FB4-404E-8A97-64753DCE42EC}" type="slidenum">
              <a:rPr lang="en-US" smtClean="0"/>
              <a:pPr lvl="1">
                <a:buFont typeface="Symbol" charset="0"/>
                <a:buNone/>
              </a:pPr>
              <a:t>‹#›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EEE88BE-729F-DAB8-A1B8-E1665E91D3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Font typeface="Symbol" charset="0"/>
              <a:buNone/>
            </a:pPr>
            <a:r>
              <a:rPr lang="en-US" dirty="0"/>
              <a:t>10/25/2022</a:t>
            </a:r>
            <a:endParaRPr lang="en-GB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413C8D-B218-8BD2-052C-0E7024359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7841"/>
            <a:ext cx="10744200" cy="4619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94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17" Type="http://schemas.openxmlformats.org/officeDocument/2006/relationships/image" Target="../media/image40.sv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ivci.org/doku/doku.php?id=ivci:nuva-utils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nuva.mesvaccins.net/" TargetMode="External"/><Relationship Id="rId1" Type="http://schemas.openxmlformats.org/officeDocument/2006/relationships/slideLayout" Target="../slideLayouts/slideLayout8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fkaag@syadem.f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5.xml"/><Relationship Id="rId5" Type="http://schemas.openxmlformats.org/officeDocument/2006/relationships/hyperlink" Target="mailto:jlkoeck@syadem.fr" TargetMode="External"/><Relationship Id="rId4" Type="http://schemas.openxmlformats.org/officeDocument/2006/relationships/hyperlink" Target="mailto:lbourges@mesvaccins.net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5ABC5-CDA4-6884-72F0-A8329C7B50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International Vaccine Codes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CB2E7-97E7-314E-DE77-A1C1D996ED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 2024</a:t>
            </a:r>
          </a:p>
        </p:txBody>
      </p:sp>
    </p:spTree>
    <p:extLst>
      <p:ext uri="{BB962C8B-B14F-4D97-AF65-F5344CB8AC3E}">
        <p14:creationId xmlns:p14="http://schemas.microsoft.com/office/powerpoint/2010/main" val="3819302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A3CFE1-9549-BEC3-3C6C-D061E7CAC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522B9F-030B-96DA-0BE4-01F62F2E4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 idea</a:t>
            </a:r>
          </a:p>
          <a:p>
            <a:pPr lvl="1"/>
            <a:r>
              <a:rPr lang="en-US" dirty="0"/>
              <a:t>Use NUVA as a common mapping language</a:t>
            </a:r>
          </a:p>
          <a:p>
            <a:pPr lvl="1"/>
            <a:r>
              <a:rPr lang="en-US" dirty="0"/>
              <a:t>Every code system maps to NUVA</a:t>
            </a:r>
          </a:p>
          <a:p>
            <a:pPr lvl="1"/>
            <a:r>
              <a:rPr lang="en-US" dirty="0"/>
              <a:t>NUVA has the definitive list of vaccinations</a:t>
            </a:r>
          </a:p>
          <a:p>
            <a:pPr lvl="1"/>
            <a:r>
              <a:rPr lang="en-US" dirty="0"/>
              <a:t>Generate metrics to </a:t>
            </a:r>
            <a:r>
              <a:rPr lang="en-US"/>
              <a:t>give 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394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3EB9335A-8BE2-B636-2F53-41131512A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852936"/>
            <a:ext cx="10744200" cy="1288278"/>
          </a:xfrm>
        </p:spPr>
        <p:txBody>
          <a:bodyPr>
            <a:normAutofit/>
          </a:bodyPr>
          <a:lstStyle/>
          <a:p>
            <a:r>
              <a:rPr lang="en-US" dirty="0"/>
              <a:t>Assessing the completeness and precision </a:t>
            </a:r>
            <a:br>
              <a:rPr lang="en-US" dirty="0"/>
            </a:br>
            <a:r>
              <a:rPr lang="en-US" dirty="0"/>
              <a:t>of a code system for administered vaccines</a:t>
            </a:r>
            <a:endParaRPr lang="en-US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F38F36-D333-C735-4C35-EBF515E1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BD003A5-95EA-7680-0735-9094D7D23B19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IVCI workgroup</a:t>
            </a:r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F6F68ADE-7ED7-F919-5DFA-C8D42952AECD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March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330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7250F4E0-B3FE-1DA0-C7BB-D05D0358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Objective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15B03F-E5EE-AD49-0EC5-325A8EED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19BEB81A-3FCB-CBD7-D532-4228E1CCEA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Provide to code systems designers a tool to e</a:t>
            </a:r>
            <a:r>
              <a:rPr lang="en-US" noProof="0" dirty="0"/>
              <a:t>valuate the ability of a code system to represent precisely and exhaustively every vaccination administration record.</a:t>
            </a:r>
          </a:p>
          <a:p>
            <a:pPr marL="0" indent="0">
              <a:buNone/>
            </a:pPr>
            <a:r>
              <a:rPr lang="en-US" noProof="0" dirty="0"/>
              <a:t>Help them in improving their codifications.</a:t>
            </a:r>
          </a:p>
          <a:p>
            <a:pPr marL="0" indent="0">
              <a:buNone/>
            </a:pPr>
            <a:r>
              <a:rPr lang="en-US" noProof="0" dirty="0"/>
              <a:t>Gather and distribute alignments across code systems.</a:t>
            </a:r>
          </a:p>
          <a:p>
            <a:endParaRPr lang="en-US" dirty="0"/>
          </a:p>
        </p:txBody>
      </p:sp>
      <p:sp>
        <p:nvSpPr>
          <p:cNvPr id="2" name="Espace réservé du pied de page 3">
            <a:extLst>
              <a:ext uri="{FF2B5EF4-FFF2-40B4-BE49-F238E27FC236}">
                <a16:creationId xmlns:a16="http://schemas.microsoft.com/office/drawing/2014/main" id="{1D02A0FC-28AB-D4C1-A418-A87F08029330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IVCI workgroup</a:t>
            </a:r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83D94D0F-C546-9E71-3B4A-3690DF938990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March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829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5CB78D-3EA1-8F7A-C9F5-2E99B8F9C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E2D888-F627-9DBB-6D57-6AD77F937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E00A4FB-519D-DCFE-41EB-26546E1574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00237"/>
            <a:ext cx="10744200" cy="45370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Based upon the unified nomenclature of vaccines NUVA, that:</a:t>
            </a:r>
          </a:p>
          <a:p>
            <a:pPr lvl="1"/>
            <a:r>
              <a:rPr lang="en-US" dirty="0"/>
              <a:t>Gathers the concepts from any available code system</a:t>
            </a:r>
          </a:p>
          <a:p>
            <a:pPr lvl="1"/>
            <a:r>
              <a:rPr lang="en-US" dirty="0"/>
              <a:t>Describes the function of each vaccine through its valences</a:t>
            </a:r>
          </a:p>
          <a:p>
            <a:pPr lvl="1"/>
            <a:r>
              <a:rPr lang="en-US" dirty="0"/>
              <a:t>Allows to navigate through different levels of precision with the hierarchy of valences.</a:t>
            </a:r>
          </a:p>
          <a:p>
            <a:r>
              <a:rPr lang="en-US" dirty="0"/>
              <a:t>Map every NUVA concept to the most precise possible equivalent in the candidate code system.</a:t>
            </a:r>
          </a:p>
          <a:p>
            <a:r>
              <a:rPr lang="en-US" dirty="0">
                <a:solidFill>
                  <a:schemeClr val="tx2"/>
                </a:solidFill>
              </a:rPr>
              <a:t>Completeness</a:t>
            </a:r>
            <a:r>
              <a:rPr lang="en-US" dirty="0"/>
              <a:t> is the percentage of NUVA concepts that could be mapped</a:t>
            </a:r>
          </a:p>
          <a:p>
            <a:r>
              <a:rPr lang="en-US" dirty="0">
                <a:solidFill>
                  <a:schemeClr val="tx2"/>
                </a:solidFill>
              </a:rPr>
              <a:t>Precision</a:t>
            </a:r>
            <a:r>
              <a:rPr lang="en-US" dirty="0"/>
              <a:t> is the average number of NUVA concepts that are confused within a same code from the candidate code system.</a:t>
            </a:r>
          </a:p>
          <a:p>
            <a:endParaRPr lang="en-US" dirty="0"/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35A1C4C2-D105-38AD-3763-009B97D589DC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IVCI workgroup</a:t>
            </a:r>
          </a:p>
        </p:txBody>
      </p:sp>
      <p:sp>
        <p:nvSpPr>
          <p:cNvPr id="9" name="Espace réservé de la date 2">
            <a:extLst>
              <a:ext uri="{FF2B5EF4-FFF2-40B4-BE49-F238E27FC236}">
                <a16:creationId xmlns:a16="http://schemas.microsoft.com/office/drawing/2014/main" id="{A04E5FA4-BAEB-B716-3D9B-C99548C2E96C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March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848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2E19F3-2185-D0EC-3ED1-34C8CE3F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NUVA concepts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14F7EBD-E476-85BF-6918-C1BAF0D80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7" name="Graphique 6" descr="Microbe avec un remplissage uni">
            <a:extLst>
              <a:ext uri="{FF2B5EF4-FFF2-40B4-BE49-F238E27FC236}">
                <a16:creationId xmlns:a16="http://schemas.microsoft.com/office/drawing/2014/main" id="{FC95D5CB-9B3C-2EEE-9605-C1F3FB3D2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6341" y="3693495"/>
            <a:ext cx="914400" cy="914400"/>
          </a:xfrm>
          <a:prstGeom prst="rect">
            <a:avLst/>
          </a:prstGeom>
        </p:spPr>
      </p:pic>
      <p:pic>
        <p:nvPicPr>
          <p:cNvPr id="8" name="Graphique 7" descr="Immunité avec un remplissage uni">
            <a:extLst>
              <a:ext uri="{FF2B5EF4-FFF2-40B4-BE49-F238E27FC236}">
                <a16:creationId xmlns:a16="http://schemas.microsoft.com/office/drawing/2014/main" id="{FA580F24-F1FC-E5FC-6A8B-947746B573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13339" y="3703729"/>
            <a:ext cx="914400" cy="914400"/>
          </a:xfrm>
          <a:prstGeom prst="rect">
            <a:avLst/>
          </a:prstGeom>
        </p:spPr>
      </p:pic>
      <p:pic>
        <p:nvPicPr>
          <p:cNvPr id="9" name="Graphique 8" descr="Seringue avec un remplissage uni">
            <a:extLst>
              <a:ext uri="{FF2B5EF4-FFF2-40B4-BE49-F238E27FC236}">
                <a16:creationId xmlns:a16="http://schemas.microsoft.com/office/drawing/2014/main" id="{A54076B8-7A75-BAFA-4AAB-0861C81BF4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93282" y="3781985"/>
            <a:ext cx="914400" cy="914400"/>
          </a:xfrm>
          <a:prstGeom prst="rect">
            <a:avLst/>
          </a:prstGeom>
        </p:spPr>
      </p:pic>
      <p:pic>
        <p:nvPicPr>
          <p:cNvPr id="10" name="Graphique 9" descr="Immunité avec un remplissage uni">
            <a:extLst>
              <a:ext uri="{FF2B5EF4-FFF2-40B4-BE49-F238E27FC236}">
                <a16:creationId xmlns:a16="http://schemas.microsoft.com/office/drawing/2014/main" id="{1E60BA02-9CEF-A802-2D9A-C5B2445B27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08090" y="2492547"/>
            <a:ext cx="914400" cy="914400"/>
          </a:xfrm>
          <a:prstGeom prst="rect">
            <a:avLst/>
          </a:prstGeom>
        </p:spPr>
      </p:pic>
      <p:pic>
        <p:nvPicPr>
          <p:cNvPr id="11" name="Graphique 10" descr="Immunité avec un remplissage uni">
            <a:extLst>
              <a:ext uri="{FF2B5EF4-FFF2-40B4-BE49-F238E27FC236}">
                <a16:creationId xmlns:a16="http://schemas.microsoft.com/office/drawing/2014/main" id="{6C6CF7A1-1FC8-1902-ABAA-6A808D88C2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08090" y="4914911"/>
            <a:ext cx="914400" cy="914400"/>
          </a:xfrm>
          <a:prstGeom prst="rect">
            <a:avLst/>
          </a:prstGeom>
        </p:spPr>
      </p:pic>
      <p:pic>
        <p:nvPicPr>
          <p:cNvPr id="12" name="Graphique 11" descr="Microbe avec un remplissage uni">
            <a:extLst>
              <a:ext uri="{FF2B5EF4-FFF2-40B4-BE49-F238E27FC236}">
                <a16:creationId xmlns:a16="http://schemas.microsoft.com/office/drawing/2014/main" id="{BE40BB7C-85CE-A2EE-4842-4DE90EE178E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46341" y="2492547"/>
            <a:ext cx="914400" cy="914400"/>
          </a:xfrm>
          <a:prstGeom prst="rect">
            <a:avLst/>
          </a:prstGeom>
        </p:spPr>
      </p:pic>
      <p:pic>
        <p:nvPicPr>
          <p:cNvPr id="13" name="Graphique 12" descr="Microbe avec un remplissage uni">
            <a:extLst>
              <a:ext uri="{FF2B5EF4-FFF2-40B4-BE49-F238E27FC236}">
                <a16:creationId xmlns:a16="http://schemas.microsoft.com/office/drawing/2014/main" id="{6631043E-95CE-1C0F-197F-3E2FC269F45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245365" y="4914911"/>
            <a:ext cx="914400" cy="914400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E89C9495-11BB-38C9-83C7-1FD2224FBF99}"/>
              </a:ext>
            </a:extLst>
          </p:cNvPr>
          <p:cNvCxnSpPr>
            <a:cxnSpLocks/>
          </p:cNvCxnSpPr>
          <p:nvPr/>
        </p:nvCxnSpPr>
        <p:spPr>
          <a:xfrm flipV="1">
            <a:off x="5536674" y="3075476"/>
            <a:ext cx="1296731" cy="791933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8EFC087-8FCC-A62B-B65B-B07766259A8A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587167" y="4160929"/>
            <a:ext cx="1326172" cy="0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02119B04-CF1D-5847-65E4-79E48891017F}"/>
              </a:ext>
            </a:extLst>
          </p:cNvPr>
          <p:cNvCxnSpPr>
            <a:cxnSpLocks/>
          </p:cNvCxnSpPr>
          <p:nvPr/>
        </p:nvCxnSpPr>
        <p:spPr>
          <a:xfrm>
            <a:off x="5505478" y="4454450"/>
            <a:ext cx="1299567" cy="917661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975038E5-F2FC-9674-B7E6-4D7B2DC43480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7724110" y="2949747"/>
            <a:ext cx="1522231" cy="0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A38C1152-B93A-5DED-C859-84BAA9E02EAE}"/>
              </a:ext>
            </a:extLst>
          </p:cNvPr>
          <p:cNvCxnSpPr>
            <a:cxnSpLocks/>
          </p:cNvCxnSpPr>
          <p:nvPr/>
        </p:nvCxnSpPr>
        <p:spPr>
          <a:xfrm>
            <a:off x="7767470" y="4150695"/>
            <a:ext cx="1522231" cy="0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086CADE4-E550-633D-9939-29AB264B5715}"/>
              </a:ext>
            </a:extLst>
          </p:cNvPr>
          <p:cNvCxnSpPr>
            <a:cxnSpLocks/>
          </p:cNvCxnSpPr>
          <p:nvPr/>
        </p:nvCxnSpPr>
        <p:spPr>
          <a:xfrm>
            <a:off x="7724110" y="5432759"/>
            <a:ext cx="1522231" cy="0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AE9B478F-F166-A7E8-2AD1-3BC18E322176}"/>
              </a:ext>
            </a:extLst>
          </p:cNvPr>
          <p:cNvSpPr txBox="1"/>
          <p:nvPr/>
        </p:nvSpPr>
        <p:spPr>
          <a:xfrm>
            <a:off x="4284595" y="1844824"/>
            <a:ext cx="18114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Vaccine code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with used labels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</a:b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(995)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B60F28C-B174-2060-267D-DCB17FD7D683}"/>
              </a:ext>
            </a:extLst>
          </p:cNvPr>
          <p:cNvSpPr txBox="1"/>
          <p:nvPr/>
        </p:nvSpPr>
        <p:spPr>
          <a:xfrm>
            <a:off x="6791272" y="1844824"/>
            <a:ext cx="1166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Valence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</a:b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(338)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5ABEBE3-3722-1773-2A8A-B4807554F4FD}"/>
              </a:ext>
            </a:extLst>
          </p:cNvPr>
          <p:cNvSpPr txBox="1"/>
          <p:nvPr/>
        </p:nvSpPr>
        <p:spPr>
          <a:xfrm>
            <a:off x="8998556" y="1844824"/>
            <a:ext cx="152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Target disease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</a:b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(60)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6C61EDF-AA32-C79B-8108-117515EF8151}"/>
              </a:ext>
            </a:extLst>
          </p:cNvPr>
          <p:cNvSpPr txBox="1"/>
          <p:nvPr/>
        </p:nvSpPr>
        <p:spPr>
          <a:xfrm>
            <a:off x="5422431" y="3088601"/>
            <a:ext cx="1106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Contains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2B72B43-844E-C6C4-1EA3-4814DB614FCE}"/>
              </a:ext>
            </a:extLst>
          </p:cNvPr>
          <p:cNvSpPr txBox="1"/>
          <p:nvPr/>
        </p:nvSpPr>
        <p:spPr>
          <a:xfrm>
            <a:off x="7987766" y="2555171"/>
            <a:ext cx="1106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Prevents</a:t>
            </a:r>
          </a:p>
        </p:txBody>
      </p:sp>
      <p:pic>
        <p:nvPicPr>
          <p:cNvPr id="25" name="Graphique 24" descr="Label avec un remplissage uni">
            <a:extLst>
              <a:ext uri="{FF2B5EF4-FFF2-40B4-BE49-F238E27FC236}">
                <a16:creationId xmlns:a16="http://schemas.microsoft.com/office/drawing/2014/main" id="{C9EEA64E-3B3D-91B9-5035-87C867243EA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263624" y="2584734"/>
            <a:ext cx="914400" cy="914400"/>
          </a:xfrm>
          <a:prstGeom prst="rect">
            <a:avLst/>
          </a:prstGeom>
        </p:spPr>
      </p:pic>
      <p:pic>
        <p:nvPicPr>
          <p:cNvPr id="26" name="Graphique 25" descr="Label avec un remplissage uni">
            <a:extLst>
              <a:ext uri="{FF2B5EF4-FFF2-40B4-BE49-F238E27FC236}">
                <a16:creationId xmlns:a16="http://schemas.microsoft.com/office/drawing/2014/main" id="{B4F729E7-75EB-930B-EE34-B1360758C3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263624" y="3298146"/>
            <a:ext cx="914400" cy="914400"/>
          </a:xfrm>
          <a:prstGeom prst="rect">
            <a:avLst/>
          </a:prstGeom>
        </p:spPr>
      </p:pic>
      <p:pic>
        <p:nvPicPr>
          <p:cNvPr id="27" name="Graphique 26" descr="Label avec un remplissage uni">
            <a:extLst>
              <a:ext uri="{FF2B5EF4-FFF2-40B4-BE49-F238E27FC236}">
                <a16:creationId xmlns:a16="http://schemas.microsoft.com/office/drawing/2014/main" id="{B1606568-9EB9-FA5A-3CC4-E6F57532335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263624" y="3993009"/>
            <a:ext cx="914400" cy="914400"/>
          </a:xfrm>
          <a:prstGeom prst="rect">
            <a:avLst/>
          </a:prstGeom>
        </p:spPr>
      </p:pic>
      <p:pic>
        <p:nvPicPr>
          <p:cNvPr id="28" name="Graphique 27" descr="Label avec un remplissage uni">
            <a:extLst>
              <a:ext uri="{FF2B5EF4-FFF2-40B4-BE49-F238E27FC236}">
                <a16:creationId xmlns:a16="http://schemas.microsoft.com/office/drawing/2014/main" id="{5533AFE6-2C40-EEAA-BDED-F99D90B9ED4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263624" y="4754332"/>
            <a:ext cx="914400" cy="914400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79317E9A-2FF2-8854-E8B8-F260C674D503}"/>
              </a:ext>
            </a:extLst>
          </p:cNvPr>
          <p:cNvSpPr txBox="1"/>
          <p:nvPr/>
        </p:nvSpPr>
        <p:spPr>
          <a:xfrm>
            <a:off x="1600669" y="1844824"/>
            <a:ext cx="2097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External codes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</a:b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(4846 in 18 codifications)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B1A727AE-F516-24DE-4227-1B54813B3D68}"/>
              </a:ext>
            </a:extLst>
          </p:cNvPr>
          <p:cNvCxnSpPr>
            <a:cxnSpLocks/>
          </p:cNvCxnSpPr>
          <p:nvPr/>
        </p:nvCxnSpPr>
        <p:spPr>
          <a:xfrm flipH="1" flipV="1">
            <a:off x="3051042" y="3184634"/>
            <a:ext cx="1528142" cy="833199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BC361CFC-0EC4-BC3C-A84A-71A80EBABE07}"/>
              </a:ext>
            </a:extLst>
          </p:cNvPr>
          <p:cNvCxnSpPr>
            <a:cxnSpLocks/>
          </p:cNvCxnSpPr>
          <p:nvPr/>
        </p:nvCxnSpPr>
        <p:spPr>
          <a:xfrm flipH="1" flipV="1">
            <a:off x="3082463" y="3854015"/>
            <a:ext cx="1422036" cy="250294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E2B635EC-30D9-262E-266E-630AD6E3DF1F}"/>
              </a:ext>
            </a:extLst>
          </p:cNvPr>
          <p:cNvCxnSpPr>
            <a:cxnSpLocks/>
            <a:stCxn id="9" idx="1"/>
            <a:endCxn id="27" idx="3"/>
          </p:cNvCxnSpPr>
          <p:nvPr/>
        </p:nvCxnSpPr>
        <p:spPr>
          <a:xfrm flipH="1">
            <a:off x="3178024" y="4239185"/>
            <a:ext cx="1315258" cy="211024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A86B26F1-971E-AD59-D424-6916843F79DA}"/>
              </a:ext>
            </a:extLst>
          </p:cNvPr>
          <p:cNvCxnSpPr>
            <a:cxnSpLocks/>
          </p:cNvCxnSpPr>
          <p:nvPr/>
        </p:nvCxnSpPr>
        <p:spPr>
          <a:xfrm flipH="1">
            <a:off x="3218828" y="4349704"/>
            <a:ext cx="1278106" cy="701562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BFAE6E18-4DFF-A451-8E3F-0AE0C70A8734}"/>
              </a:ext>
            </a:extLst>
          </p:cNvPr>
          <p:cNvSpPr txBox="1"/>
          <p:nvPr/>
        </p:nvSpPr>
        <p:spPr>
          <a:xfrm>
            <a:off x="3352233" y="5046579"/>
            <a:ext cx="1668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Exact Match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0C45B4E-0297-FCA7-2272-C52FC45802E8}"/>
              </a:ext>
            </a:extLst>
          </p:cNvPr>
          <p:cNvSpPr txBox="1"/>
          <p:nvPr/>
        </p:nvSpPr>
        <p:spPr>
          <a:xfrm>
            <a:off x="1550334" y="6061582"/>
            <a:ext cx="6800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Counted on March 19</a:t>
            </a: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th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, 2024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36" name="Espace réservé du pied de page 3">
            <a:extLst>
              <a:ext uri="{FF2B5EF4-FFF2-40B4-BE49-F238E27FC236}">
                <a16:creationId xmlns:a16="http://schemas.microsoft.com/office/drawing/2014/main" id="{32296510-ADBE-9F3A-9874-7964758924E2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IVCI workgroup</a:t>
            </a:r>
          </a:p>
        </p:txBody>
      </p:sp>
      <p:sp>
        <p:nvSpPr>
          <p:cNvPr id="37" name="Espace réservé de la date 2">
            <a:extLst>
              <a:ext uri="{FF2B5EF4-FFF2-40B4-BE49-F238E27FC236}">
                <a16:creationId xmlns:a16="http://schemas.microsoft.com/office/drawing/2014/main" id="{468415B2-D2D0-E1A1-6734-5782456F094C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March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364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C3745F-6E9E-7AA1-706E-B4C2D4BB3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valences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42EE517-DD72-B784-4B72-9C21AB0A9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aphicFrame>
        <p:nvGraphicFramePr>
          <p:cNvPr id="7" name="Espace réservé du contenu 8">
            <a:extLst>
              <a:ext uri="{FF2B5EF4-FFF2-40B4-BE49-F238E27FC236}">
                <a16:creationId xmlns:a16="http://schemas.microsoft.com/office/drawing/2014/main" id="{1375B1F6-67DB-5D5D-CBB9-0C3615ABBF70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838200" y="2132856"/>
          <a:ext cx="10010328" cy="3384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223A1365-0469-9F8C-B6D0-30FFCD48D739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IVCI workgroup</a:t>
            </a:r>
          </a:p>
        </p:txBody>
      </p:sp>
      <p:sp>
        <p:nvSpPr>
          <p:cNvPr id="9" name="Espace réservé de la date 2">
            <a:extLst>
              <a:ext uri="{FF2B5EF4-FFF2-40B4-BE49-F238E27FC236}">
                <a16:creationId xmlns:a16="http://schemas.microsoft.com/office/drawing/2014/main" id="{09255F7F-6AEB-A8A4-838F-04171647FE54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March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062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25AD59-D04E-F620-D71F-72A08D447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C7C113A-1ECC-AEB1-AA03-BF9D843E0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4B19F51-AAA9-CF6D-D78C-DBD1EE7131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601130"/>
            <a:ext cx="10744200" cy="269196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</a:rPr>
              <a:t>Completeness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REPEVAX is a quadrivalent vaccine for Diphtheria, Pertussis, Poliomyelitis and Tetanus, with adult doses. There is no CVX code for such a combination (only CVX-130 for pediatric doses)</a:t>
            </a:r>
          </a:p>
          <a:p>
            <a:r>
              <a:rPr lang="en-US" dirty="0">
                <a:solidFill>
                  <a:schemeClr val="tx2"/>
                </a:solidFill>
              </a:rPr>
              <a:t>Precision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The best CVX code for FLUENZ TETRA is CVX-111. It makes it undiscernible from 3 other vaccines.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6CE05BEF-492A-930E-D8C5-8DD5D985B995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409442"/>
          <a:ext cx="10513168" cy="17444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41400">
                  <a:extLst>
                    <a:ext uri="{9D8B030D-6E8A-4147-A177-3AD203B41FA5}">
                      <a16:colId xmlns:a16="http://schemas.microsoft.com/office/drawing/2014/main" val="2977243631"/>
                    </a:ext>
                  </a:extLst>
                </a:gridCol>
                <a:gridCol w="1273463">
                  <a:extLst>
                    <a:ext uri="{9D8B030D-6E8A-4147-A177-3AD203B41FA5}">
                      <a16:colId xmlns:a16="http://schemas.microsoft.com/office/drawing/2014/main" val="169193774"/>
                    </a:ext>
                  </a:extLst>
                </a:gridCol>
                <a:gridCol w="5966748">
                  <a:extLst>
                    <a:ext uri="{9D8B030D-6E8A-4147-A177-3AD203B41FA5}">
                      <a16:colId xmlns:a16="http://schemas.microsoft.com/office/drawing/2014/main" val="1345378407"/>
                    </a:ext>
                  </a:extLst>
                </a:gridCol>
                <a:gridCol w="1131557">
                  <a:extLst>
                    <a:ext uri="{9D8B030D-6E8A-4147-A177-3AD203B41FA5}">
                      <a16:colId xmlns:a16="http://schemas.microsoft.com/office/drawing/2014/main" val="1526610106"/>
                    </a:ext>
                  </a:extLst>
                </a:gridCol>
              </a:tblGrid>
              <a:tr h="436118"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Vaccine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Valence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Valence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#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92151"/>
                  </a:ext>
                </a:extLst>
              </a:tr>
              <a:tr h="436118"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FLUENZ TETRA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Inf-4L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Quadrivalent live attenuated influenza vaccine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100000"/>
                  </a:ext>
                </a:extLst>
              </a:tr>
              <a:tr h="436118"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CVX-111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Inf-L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Influenza vaccine, live attenuated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509596"/>
                  </a:ext>
                </a:extLst>
              </a:tr>
              <a:tr h="436118"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CVX-88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Inf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Influenza vaccine, unspecified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551769"/>
                  </a:ext>
                </a:extLst>
              </a:tr>
            </a:tbl>
          </a:graphicData>
        </a:graphic>
      </p:graphicFrame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E07EFD4A-C602-8137-0081-CC6CA49C1A22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IVCI workgroup</a:t>
            </a:r>
          </a:p>
        </p:txBody>
      </p:sp>
      <p:sp>
        <p:nvSpPr>
          <p:cNvPr id="9" name="Espace réservé de la date 2">
            <a:extLst>
              <a:ext uri="{FF2B5EF4-FFF2-40B4-BE49-F238E27FC236}">
                <a16:creationId xmlns:a16="http://schemas.microsoft.com/office/drawing/2014/main" id="{8CA20E75-85C3-1073-26E7-6824A2C22305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March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309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3CFF4F-90EB-3B78-2DB4-EFC68A3B0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rule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FD7466-959D-AA92-CFFE-6AA3D47CC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74D628C-66B4-2C28-8240-DBA8FB8518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00237"/>
            <a:ext cx="10744200" cy="2880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the NUVA code matches exactly an external code, then the mapping exists and is univocal (NUVA VAC0551 = CVX130)</a:t>
            </a:r>
          </a:p>
          <a:p>
            <a:pPr marL="0" indent="0">
              <a:buNone/>
            </a:pPr>
            <a:r>
              <a:rPr lang="en-US" dirty="0"/>
              <a:t>Otherwise, the NUVA code is considered as mappable if:</a:t>
            </a:r>
          </a:p>
          <a:p>
            <a:r>
              <a:rPr lang="en-US" dirty="0"/>
              <a:t>It contains all valences of the candidate code (or more precise versions of the same valences)</a:t>
            </a:r>
          </a:p>
          <a:p>
            <a:r>
              <a:rPr lang="en-US" dirty="0"/>
              <a:t>It does not contain any valence that is not in the candidate code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11DB5429-827B-00B5-ACA8-09F0E4008E01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IVCI workgroup</a:t>
            </a:r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5D4687A0-8E75-6B86-F32A-D794B601D3F7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March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F8BB5F78-5497-5C5E-0570-BF3330035DD3}"/>
              </a:ext>
            </a:extLst>
          </p:cNvPr>
          <p:cNvGraphicFramePr>
            <a:graphicFrameLocks noGrp="1"/>
          </p:cNvGraphicFramePr>
          <p:nvPr/>
        </p:nvGraphicFramePr>
        <p:xfrm>
          <a:off x="1487488" y="4581128"/>
          <a:ext cx="8128000" cy="1188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4593291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4776950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20484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627464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Vaccine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Precise valences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Parent  valences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CVX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51921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AMBIRIX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noProof="0" dirty="0" err="1">
                          <a:latin typeface="+mj-lt"/>
                        </a:rPr>
                        <a:t>HepA</a:t>
                      </a:r>
                      <a:r>
                        <a:rPr lang="en-US" sz="2000" noProof="0" dirty="0">
                          <a:latin typeface="+mj-lt"/>
                        </a:rPr>
                        <a:t>-</a:t>
                      </a:r>
                      <a:r>
                        <a:rPr lang="en-US" sz="2000" noProof="0" dirty="0" err="1">
                          <a:latin typeface="+mj-lt"/>
                        </a:rPr>
                        <a:t>bv</a:t>
                      </a:r>
                      <a:r>
                        <a:rPr lang="en-US" sz="2000" noProof="0" dirty="0">
                          <a:latin typeface="+mj-lt"/>
                        </a:rPr>
                        <a:t>-PED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 err="1">
                          <a:latin typeface="+mj-lt"/>
                        </a:rPr>
                        <a:t>HepA</a:t>
                      </a:r>
                      <a:r>
                        <a:rPr lang="en-US" sz="2000" noProof="0" dirty="0">
                          <a:latin typeface="+mj-lt"/>
                        </a:rPr>
                        <a:t>-I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104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64500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rGBsAg-20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 err="1">
                          <a:latin typeface="+mj-lt"/>
                        </a:rPr>
                        <a:t>HepB</a:t>
                      </a:r>
                      <a:endParaRPr lang="en-US" sz="2000" noProof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034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926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998AFB-9ED0-4C2B-633E-BFD9DFB7E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for evaluation of a code system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C3208C4-07EB-816F-0B7A-DE8B9F350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FEB90CE8-060B-A606-82B0-10157602D830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666134" y="1328003"/>
          <a:ext cx="10744200" cy="453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ACD8DBED-ADE2-CB93-BFAE-C79DC6AE12B5}"/>
              </a:ext>
            </a:extLst>
          </p:cNvPr>
          <p:cNvSpPr txBox="1"/>
          <p:nvPr/>
        </p:nvSpPr>
        <p:spPr>
          <a:xfrm>
            <a:off x="528443" y="5402828"/>
            <a:ext cx="10412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Toolset provided as a Python script nuva_utils.py 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(see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Arial" charset="0"/>
                <a:ea typeface="ＭＳ Ｐゴシック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https://ivci.org/doku/doku.php?id=ivci:nuva-utils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for details) </a:t>
            </a: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8D711793-987D-188C-7ADC-A770F22BCE93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IVCI workgroup</a:t>
            </a:r>
          </a:p>
        </p:txBody>
      </p:sp>
      <p:sp>
        <p:nvSpPr>
          <p:cNvPr id="9" name="Espace réservé de la date 2">
            <a:extLst>
              <a:ext uri="{FF2B5EF4-FFF2-40B4-BE49-F238E27FC236}">
                <a16:creationId xmlns:a16="http://schemas.microsoft.com/office/drawing/2014/main" id="{AB8A8DA2-151D-0BA2-2435-F3CB07039F3D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March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1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C4761B-AC54-EC9D-6EC5-6CC2B4B03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NUVA Utils functions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C532F7-D893-6EF3-7A91-0EAD4218C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6BEE4895-7288-58CE-DF69-EED120B5FF9E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663618" y="1724660"/>
          <a:ext cx="9908597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3156">
                  <a:extLst>
                    <a:ext uri="{9D8B030D-6E8A-4147-A177-3AD203B41FA5}">
                      <a16:colId xmlns:a16="http://schemas.microsoft.com/office/drawing/2014/main" val="3667703869"/>
                    </a:ext>
                  </a:extLst>
                </a:gridCol>
                <a:gridCol w="1536573">
                  <a:extLst>
                    <a:ext uri="{9D8B030D-6E8A-4147-A177-3AD203B41FA5}">
                      <a16:colId xmlns:a16="http://schemas.microsoft.com/office/drawing/2014/main" val="813821885"/>
                    </a:ext>
                  </a:extLst>
                </a:gridCol>
                <a:gridCol w="1520317">
                  <a:extLst>
                    <a:ext uri="{9D8B030D-6E8A-4147-A177-3AD203B41FA5}">
                      <a16:colId xmlns:a16="http://schemas.microsoft.com/office/drawing/2014/main" val="2490885379"/>
                    </a:ext>
                  </a:extLst>
                </a:gridCol>
                <a:gridCol w="2424373">
                  <a:extLst>
                    <a:ext uri="{9D8B030D-6E8A-4147-A177-3AD203B41FA5}">
                      <a16:colId xmlns:a16="http://schemas.microsoft.com/office/drawing/2014/main" val="157882980"/>
                    </a:ext>
                  </a:extLst>
                </a:gridCol>
                <a:gridCol w="2544178">
                  <a:extLst>
                    <a:ext uri="{9D8B030D-6E8A-4147-A177-3AD203B41FA5}">
                      <a16:colId xmlns:a16="http://schemas.microsoft.com/office/drawing/2014/main" val="23418565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+mj-lt"/>
                        </a:rPr>
                        <a:t>Function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In params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Out params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In files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Out files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381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+mj-lt"/>
                        </a:rPr>
                        <a:t>get_nuva_version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955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+mj-lt"/>
                        </a:rPr>
                        <a:t>get_nuva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+mj-lt"/>
                        </a:rPr>
                        <a:t>nuva_ivci.rdf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554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+mj-lt"/>
                        </a:rPr>
                        <a:t>split_nuva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+mj-lt"/>
                        </a:rPr>
                        <a:t>nuva_ivci.rdf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+mj-lt"/>
                        </a:rPr>
                        <a:t>nuva_core.ttl</a:t>
                      </a:r>
                      <a:br>
                        <a:rPr lang="fr-FR" dirty="0">
                          <a:latin typeface="+mj-lt"/>
                        </a:rPr>
                      </a:br>
                      <a:r>
                        <a:rPr lang="fr-FR" dirty="0" err="1">
                          <a:latin typeface="+mj-lt"/>
                        </a:rPr>
                        <a:t>nuva_refcode_</a:t>
                      </a:r>
                      <a:r>
                        <a:rPr lang="fr-FR" i="0" dirty="0" err="1">
                          <a:solidFill>
                            <a:srgbClr val="FF0000"/>
                          </a:solidFill>
                          <a:latin typeface="+mj-lt"/>
                        </a:rPr>
                        <a:t>CVX</a:t>
                      </a:r>
                      <a:r>
                        <a:rPr lang="fr-FR" dirty="0" err="1">
                          <a:latin typeface="+mj-lt"/>
                        </a:rPr>
                        <a:t>.ttl</a:t>
                      </a:r>
                      <a:endParaRPr lang="fr-FR" dirty="0">
                        <a:latin typeface="+mj-lt"/>
                      </a:endParaRPr>
                    </a:p>
                    <a:p>
                      <a:r>
                        <a:rPr lang="fr-FR" dirty="0" err="1">
                          <a:latin typeface="+mj-lt"/>
                        </a:rPr>
                        <a:t>nuva_lang_</a:t>
                      </a:r>
                      <a:r>
                        <a:rPr lang="fr-FR" dirty="0" err="1">
                          <a:solidFill>
                            <a:srgbClr val="FF0000"/>
                          </a:solidFill>
                          <a:latin typeface="+mj-lt"/>
                        </a:rPr>
                        <a:t>fr</a:t>
                      </a:r>
                      <a:r>
                        <a:rPr lang="fr-FR" dirty="0" err="1">
                          <a:latin typeface="+mj-lt"/>
                        </a:rPr>
                        <a:t>.ttl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13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+mj-lt"/>
                        </a:rPr>
                        <a:t>refturtle_to_map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  <a:latin typeface="+mj-lt"/>
                        </a:rPr>
                        <a:t>CVX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+mj-lt"/>
                        </a:rPr>
                        <a:t>nuva_refcode_</a:t>
                      </a:r>
                      <a:r>
                        <a:rPr lang="fr-FR" dirty="0" err="1">
                          <a:solidFill>
                            <a:srgbClr val="FF0000"/>
                          </a:solidFill>
                          <a:latin typeface="+mj-lt"/>
                        </a:rPr>
                        <a:t>CVX</a:t>
                      </a:r>
                      <a:r>
                        <a:rPr lang="fr-FR" dirty="0" err="1">
                          <a:latin typeface="+mj-lt"/>
                        </a:rPr>
                        <a:t>.ttl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nuva_refcode_</a:t>
                      </a:r>
                      <a:r>
                        <a:rPr lang="fr-FR" dirty="0">
                          <a:solidFill>
                            <a:srgbClr val="FF0000"/>
                          </a:solidFill>
                          <a:latin typeface="+mj-lt"/>
                        </a:rPr>
                        <a:t>CVX</a:t>
                      </a:r>
                      <a:r>
                        <a:rPr lang="fr-FR" dirty="0">
                          <a:latin typeface="+mj-lt"/>
                        </a:rPr>
                        <a:t>.csv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429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+mj-lt"/>
                        </a:rPr>
                        <a:t>map_to_turtle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  <a:latin typeface="+mj-lt"/>
                        </a:rPr>
                        <a:t>CVX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nuva_code_</a:t>
                      </a:r>
                      <a:r>
                        <a:rPr lang="fr-FR" dirty="0">
                          <a:solidFill>
                            <a:srgbClr val="FF0000"/>
                          </a:solidFill>
                          <a:latin typeface="+mj-lt"/>
                        </a:rPr>
                        <a:t>CVX</a:t>
                      </a:r>
                      <a:r>
                        <a:rPr lang="fr-FR" dirty="0">
                          <a:latin typeface="+mj-lt"/>
                        </a:rPr>
                        <a:t>.csv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+mj-lt"/>
                        </a:rPr>
                        <a:t>nuva_code_</a:t>
                      </a:r>
                      <a:r>
                        <a:rPr lang="fr-FR" dirty="0" err="1">
                          <a:solidFill>
                            <a:srgbClr val="FF0000"/>
                          </a:solidFill>
                          <a:latin typeface="+mj-lt"/>
                        </a:rPr>
                        <a:t>CVX</a:t>
                      </a:r>
                      <a:r>
                        <a:rPr lang="fr-FR" dirty="0" err="1">
                          <a:latin typeface="+mj-lt"/>
                        </a:rPr>
                        <a:t>.ttl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422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+mj-lt"/>
                        </a:rPr>
                        <a:t>eval_code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  <a:latin typeface="+mj-lt"/>
                        </a:rPr>
                        <a:t>CVX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+mj-lt"/>
                        </a:rPr>
                        <a:t>completeness</a:t>
                      </a:r>
                      <a:br>
                        <a:rPr lang="fr-FR" dirty="0">
                          <a:latin typeface="+mj-lt"/>
                        </a:rPr>
                      </a:br>
                      <a:r>
                        <a:rPr lang="fr-FR" dirty="0" err="1">
                          <a:latin typeface="+mj-lt"/>
                        </a:rPr>
                        <a:t>precision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+mj-lt"/>
                        </a:rPr>
                        <a:t>nuva_core.ttl</a:t>
                      </a:r>
                      <a:endParaRPr lang="fr-FR" dirty="0">
                        <a:latin typeface="+mj-lt"/>
                      </a:endParaRPr>
                    </a:p>
                    <a:p>
                      <a:r>
                        <a:rPr lang="fr-FR" dirty="0" err="1">
                          <a:latin typeface="+mj-lt"/>
                        </a:rPr>
                        <a:t>nuva_code_</a:t>
                      </a:r>
                      <a:r>
                        <a:rPr lang="fr-FR" dirty="0" err="1">
                          <a:solidFill>
                            <a:srgbClr val="FF0000"/>
                          </a:solidFill>
                          <a:latin typeface="+mj-lt"/>
                        </a:rPr>
                        <a:t>CVX</a:t>
                      </a:r>
                      <a:r>
                        <a:rPr lang="fr-FR" dirty="0" err="1">
                          <a:latin typeface="+mj-lt"/>
                        </a:rPr>
                        <a:t>.ttl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nuva_reverse_</a:t>
                      </a:r>
                      <a:r>
                        <a:rPr lang="fr-FR" dirty="0">
                          <a:solidFill>
                            <a:srgbClr val="FF0000"/>
                          </a:solidFill>
                          <a:latin typeface="+mj-lt"/>
                        </a:rPr>
                        <a:t>CVX</a:t>
                      </a:r>
                      <a:r>
                        <a:rPr lang="fr-FR" dirty="0">
                          <a:latin typeface="+mj-lt"/>
                        </a:rPr>
                        <a:t>.csv</a:t>
                      </a:r>
                      <a:br>
                        <a:rPr lang="fr-FR" dirty="0">
                          <a:latin typeface="+mj-lt"/>
                        </a:rPr>
                      </a:br>
                      <a:r>
                        <a:rPr lang="fr-FR" dirty="0">
                          <a:latin typeface="+mj-lt"/>
                        </a:rPr>
                        <a:t>nuva_best_</a:t>
                      </a:r>
                      <a:r>
                        <a:rPr lang="fr-FR" dirty="0">
                          <a:solidFill>
                            <a:srgbClr val="FF0000"/>
                          </a:solidFill>
                          <a:latin typeface="+mj-lt"/>
                        </a:rPr>
                        <a:t>CVX</a:t>
                      </a:r>
                      <a:r>
                        <a:rPr lang="fr-FR" dirty="0">
                          <a:latin typeface="+mj-lt"/>
                        </a:rPr>
                        <a:t>.csv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534636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4B763962-D252-B862-3956-870B723888D5}"/>
              </a:ext>
            </a:extLst>
          </p:cNvPr>
          <p:cNvSpPr txBox="1"/>
          <p:nvPr/>
        </p:nvSpPr>
        <p:spPr>
          <a:xfrm>
            <a:off x="624782" y="5373216"/>
            <a:ext cx="5666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CVX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can be replaced by any other code system.</a:t>
            </a: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2783CD35-FE48-4B00-07D5-CE8481A2E5B7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IVCI workgroup</a:t>
            </a:r>
          </a:p>
        </p:txBody>
      </p:sp>
      <p:sp>
        <p:nvSpPr>
          <p:cNvPr id="9" name="Espace réservé de la date 2">
            <a:extLst>
              <a:ext uri="{FF2B5EF4-FFF2-40B4-BE49-F238E27FC236}">
                <a16:creationId xmlns:a16="http://schemas.microsoft.com/office/drawing/2014/main" id="{5C673EA9-3EA2-4029-47D1-8C60C0BCCFF5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March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830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196C64-5D02-86C3-0CCA-0BCE31173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37A443-2287-A616-A6C1-793710129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Welcome &amp; Introductions</a:t>
            </a:r>
          </a:p>
          <a:p>
            <a:r>
              <a:rPr lang="en-US" dirty="0"/>
              <a:t>Roundtable updates</a:t>
            </a:r>
          </a:p>
          <a:p>
            <a:r>
              <a:rPr lang="en-US" dirty="0"/>
              <a:t>CVX Metrics</a:t>
            </a:r>
          </a:p>
          <a:p>
            <a:r>
              <a:rPr lang="en-US" dirty="0"/>
              <a:t>Next steps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5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7B44A7-1F66-ECB5-43A3-B3F25D134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CSV files contents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813403-4259-4576-CE0A-B4D882C2D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00AF0171-1BB1-792A-5AD8-00CA4183AC59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838200" y="1700213"/>
          <a:ext cx="10744200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448">
                  <a:extLst>
                    <a:ext uri="{9D8B030D-6E8A-4147-A177-3AD203B41FA5}">
                      <a16:colId xmlns:a16="http://schemas.microsoft.com/office/drawing/2014/main" val="243794766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354274100"/>
                    </a:ext>
                  </a:extLst>
                </a:gridCol>
                <a:gridCol w="7070576">
                  <a:extLst>
                    <a:ext uri="{9D8B030D-6E8A-4147-A177-3AD203B41FA5}">
                      <a16:colId xmlns:a16="http://schemas.microsoft.com/office/drawing/2014/main" val="4062849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+mj-lt"/>
                        </a:rPr>
                        <a:t>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+mj-lt"/>
                        </a:rPr>
                        <a:t>Columns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+mj-lt"/>
                        </a:rPr>
                        <a:t>Descriptions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421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err="1">
                          <a:latin typeface="+mj-lt"/>
                        </a:rPr>
                        <a:t>nuva_refcode_CVX</a:t>
                      </a:r>
                      <a:br>
                        <a:rPr lang="en-US" noProof="0" dirty="0">
                          <a:latin typeface="+mj-lt"/>
                        </a:rPr>
                      </a:br>
                      <a:r>
                        <a:rPr lang="en-US" noProof="0" dirty="0" err="1">
                          <a:latin typeface="+mj-lt"/>
                        </a:rPr>
                        <a:t>nuva_code_CVX</a:t>
                      </a:r>
                      <a:endParaRPr lang="en-US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+mj-lt"/>
                        </a:rPr>
                        <a:t>CVX</a:t>
                      </a:r>
                      <a:br>
                        <a:rPr lang="en-US" noProof="0" dirty="0">
                          <a:latin typeface="+mj-lt"/>
                        </a:rPr>
                      </a:br>
                      <a:r>
                        <a:rPr lang="en-US" noProof="0" dirty="0">
                          <a:latin typeface="+mj-lt"/>
                        </a:rPr>
                        <a:t>NUVA</a:t>
                      </a:r>
                      <a:br>
                        <a:rPr lang="en-US" noProof="0" dirty="0">
                          <a:latin typeface="+mj-lt"/>
                        </a:rPr>
                      </a:br>
                      <a:r>
                        <a:rPr lang="en-US" noProof="0" dirty="0">
                          <a:latin typeface="+mj-lt"/>
                        </a:rPr>
                        <a:t>Label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+mj-lt"/>
                        </a:rPr>
                        <a:t>CVX code</a:t>
                      </a:r>
                      <a:br>
                        <a:rPr lang="en-US" noProof="0" dirty="0">
                          <a:latin typeface="+mj-lt"/>
                        </a:rPr>
                      </a:br>
                      <a:r>
                        <a:rPr lang="en-US" noProof="0" dirty="0">
                          <a:latin typeface="+mj-lt"/>
                        </a:rPr>
                        <a:t>Single equivalent NUVA code</a:t>
                      </a:r>
                      <a:br>
                        <a:rPr lang="en-US" noProof="0" dirty="0">
                          <a:latin typeface="+mj-lt"/>
                        </a:rPr>
                      </a:br>
                      <a:r>
                        <a:rPr lang="en-US" noProof="0" dirty="0">
                          <a:latin typeface="+mj-lt"/>
                        </a:rPr>
                        <a:t>Label for NUVA code (optional)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365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err="1">
                          <a:latin typeface="+mj-lt"/>
                        </a:rPr>
                        <a:t>nuva_reverse_CVX</a:t>
                      </a:r>
                      <a:endParaRPr lang="en-US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+mj-lt"/>
                        </a:rPr>
                        <a:t>CVX</a:t>
                      </a:r>
                      <a:br>
                        <a:rPr lang="en-US" noProof="0" dirty="0">
                          <a:latin typeface="+mj-lt"/>
                        </a:rPr>
                      </a:br>
                      <a:r>
                        <a:rPr lang="en-US" noProof="0" dirty="0">
                          <a:latin typeface="+mj-lt"/>
                        </a:rPr>
                        <a:t>Label</a:t>
                      </a:r>
                      <a:br>
                        <a:rPr lang="en-US" noProof="0" dirty="0">
                          <a:latin typeface="+mj-lt"/>
                        </a:rPr>
                      </a:br>
                      <a:r>
                        <a:rPr lang="en-US" noProof="0" dirty="0">
                          <a:latin typeface="+mj-lt"/>
                        </a:rPr>
                        <a:t>Count</a:t>
                      </a:r>
                      <a:br>
                        <a:rPr lang="en-US" noProof="0" dirty="0">
                          <a:latin typeface="+mj-lt"/>
                        </a:rPr>
                      </a:br>
                      <a:r>
                        <a:rPr lang="en-US" noProof="0" dirty="0">
                          <a:latin typeface="+mj-lt"/>
                        </a:rPr>
                        <a:t>NUVA codes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+mj-lt"/>
                        </a:rPr>
                        <a:t>CVX code</a:t>
                      </a:r>
                      <a:br>
                        <a:rPr lang="en-US" noProof="0" dirty="0">
                          <a:latin typeface="+mj-lt"/>
                        </a:rPr>
                      </a:br>
                      <a:r>
                        <a:rPr lang="en-US" noProof="0" dirty="0">
                          <a:latin typeface="+mj-lt"/>
                        </a:rPr>
                        <a:t>Label for equivalent NUVA code</a:t>
                      </a:r>
                      <a:br>
                        <a:rPr lang="en-US" noProof="0" dirty="0">
                          <a:latin typeface="+mj-lt"/>
                        </a:rPr>
                      </a:br>
                      <a:r>
                        <a:rPr lang="en-US" noProof="0" dirty="0">
                          <a:latin typeface="+mj-lt"/>
                        </a:rPr>
                        <a:t>Number of NUVA codes that can be represented by CVX code</a:t>
                      </a:r>
                      <a:br>
                        <a:rPr lang="en-US" noProof="0" dirty="0">
                          <a:latin typeface="+mj-lt"/>
                        </a:rPr>
                      </a:br>
                      <a:r>
                        <a:rPr lang="en-US" noProof="0" dirty="0">
                          <a:latin typeface="+mj-lt"/>
                        </a:rPr>
                        <a:t>List of NUVA codes that can be represented by CVX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15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err="1">
                          <a:latin typeface="+mj-lt"/>
                        </a:rPr>
                        <a:t>nuva_best_CVX</a:t>
                      </a:r>
                      <a:endParaRPr lang="en-US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+mj-lt"/>
                        </a:rPr>
                        <a:t>NUVA</a:t>
                      </a:r>
                      <a:br>
                        <a:rPr lang="en-US" noProof="0" dirty="0">
                          <a:latin typeface="+mj-lt"/>
                        </a:rPr>
                      </a:br>
                      <a:r>
                        <a:rPr lang="en-US" noProof="0" dirty="0">
                          <a:latin typeface="+mj-lt"/>
                        </a:rPr>
                        <a:t>Label</a:t>
                      </a:r>
                      <a:br>
                        <a:rPr lang="en-US" noProof="0" dirty="0">
                          <a:latin typeface="+mj-lt"/>
                        </a:rPr>
                      </a:br>
                      <a:r>
                        <a:rPr lang="en-US" noProof="0" dirty="0">
                          <a:latin typeface="+mj-lt"/>
                        </a:rPr>
                        <a:t>Best CVX</a:t>
                      </a:r>
                      <a:br>
                        <a:rPr lang="en-US" noProof="0" dirty="0">
                          <a:latin typeface="+mj-lt"/>
                        </a:rPr>
                      </a:br>
                      <a:r>
                        <a:rPr lang="en-US" noProof="0" dirty="0">
                          <a:latin typeface="+mj-lt"/>
                        </a:rPr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+mj-lt"/>
                        </a:rPr>
                        <a:t>NUVA code</a:t>
                      </a:r>
                      <a:br>
                        <a:rPr lang="en-US" noProof="0" dirty="0">
                          <a:latin typeface="+mj-lt"/>
                        </a:rPr>
                      </a:br>
                      <a:r>
                        <a:rPr lang="en-US" noProof="0" dirty="0">
                          <a:latin typeface="+mj-lt"/>
                        </a:rPr>
                        <a:t>Label for the NUVA code</a:t>
                      </a:r>
                      <a:br>
                        <a:rPr lang="en-US" noProof="0" dirty="0">
                          <a:latin typeface="+mj-lt"/>
                        </a:rPr>
                      </a:br>
                      <a:r>
                        <a:rPr lang="en-US" noProof="0" dirty="0">
                          <a:latin typeface="+mj-lt"/>
                        </a:rPr>
                        <a:t>Most precise CVX code (or None if not mappable)</a:t>
                      </a:r>
                      <a:br>
                        <a:rPr lang="en-US" noProof="0" dirty="0">
                          <a:latin typeface="+mj-lt"/>
                        </a:rPr>
                      </a:br>
                      <a:r>
                        <a:rPr lang="en-US" noProof="0" dirty="0">
                          <a:latin typeface="+mj-lt"/>
                        </a:rPr>
                        <a:t>Number of undistinguishable NUVA concepts within the best CVX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83375"/>
                  </a:ext>
                </a:extLst>
              </a:tr>
            </a:tbl>
          </a:graphicData>
        </a:graphic>
      </p:graphicFrame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2E2F3749-72D3-E2DC-E69F-9428F86BFE71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IVCI workgroup</a:t>
            </a:r>
          </a:p>
        </p:txBody>
      </p:sp>
      <p:sp>
        <p:nvSpPr>
          <p:cNvPr id="9" name="Espace réservé de la date 2">
            <a:extLst>
              <a:ext uri="{FF2B5EF4-FFF2-40B4-BE49-F238E27FC236}">
                <a16:creationId xmlns:a16="http://schemas.microsoft.com/office/drawing/2014/main" id="{ADE83380-D2C4-81E6-4CDF-BAA22F59A435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March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506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D97451-755D-1EDB-9FE5-06418D477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Mapping CVX codes to NUVA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4B9A29-4FB2-80A1-970C-31B91FB2E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032E9637-B3C4-C2C5-B1D4-53D56B2B86F0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IVCI workgroup</a:t>
            </a:r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5C1F70F1-CB43-377A-BA9C-D29A62E5E9C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March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F86EF1C-75A4-086A-E78C-F701E57A6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528" y="1426290"/>
            <a:ext cx="8291804" cy="49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83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2C8BFB-D731-CD81-48E7-E3C09AFD1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Unmapped CVX codes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274801E-8198-D5B2-55E9-92173FC20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10/26/2022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F7898B-C97E-CA73-8D0D-89539181A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LOINC Conference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DCB633B-1C67-ED32-7BF4-BC22FE171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F1250E74-AA39-3E69-2692-112F74C9F26A}"/>
              </a:ext>
            </a:extLst>
          </p:cNvPr>
          <p:cNvGraphicFramePr>
            <a:graphicFrameLocks noGrp="1"/>
          </p:cNvGraphicFramePr>
          <p:nvPr/>
        </p:nvGraphicFramePr>
        <p:xfrm>
          <a:off x="2351584" y="1700808"/>
          <a:ext cx="7344816" cy="237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302858407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199720009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3803154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Reason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>
                          <a:latin typeface="+mj-lt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CVX Codes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810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Adjuvant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801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492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Bacteriophage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923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Metadata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99, 314, 998, 999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633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Immunoglobins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156, 157, 159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045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Skin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95, 96, 97, 98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290386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633AB90E-89E5-6018-45B5-F50B06EC8307}"/>
              </a:ext>
            </a:extLst>
          </p:cNvPr>
          <p:cNvSpPr txBox="1"/>
          <p:nvPr/>
        </p:nvSpPr>
        <p:spPr>
          <a:xfrm>
            <a:off x="623392" y="4656323"/>
            <a:ext cx="972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It may be normal to have unmapped codes, depending upon the purpose of the code system (e.g. NDC for all drugs, not only vaccines)</a:t>
            </a:r>
          </a:p>
        </p:txBody>
      </p:sp>
    </p:spTree>
    <p:extLst>
      <p:ext uri="{BB962C8B-B14F-4D97-AF65-F5344CB8AC3E}">
        <p14:creationId xmlns:p14="http://schemas.microsoft.com/office/powerpoint/2010/main" val="556447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D97451-755D-1EDB-9FE5-06418D477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Metrics for CVX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4B9A29-4FB2-80A1-970C-31B91FB2E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032E9637-B3C4-C2C5-B1D4-53D56B2B86F0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IVCI workgroup</a:t>
            </a:r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5C1F70F1-CB43-377A-BA9C-D29A62E5E9C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March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aphicFrame>
        <p:nvGraphicFramePr>
          <p:cNvPr id="10" name="Espace réservé du contenu 9">
            <a:extLst>
              <a:ext uri="{FF2B5EF4-FFF2-40B4-BE49-F238E27FC236}">
                <a16:creationId xmlns:a16="http://schemas.microsoft.com/office/drawing/2014/main" id="{AC841022-2762-8FD8-3850-BC1A7BABD364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695400" y="1905444"/>
          <a:ext cx="3595712" cy="1688512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338470">
                  <a:extLst>
                    <a:ext uri="{9D8B030D-6E8A-4147-A177-3AD203B41FA5}">
                      <a16:colId xmlns:a16="http://schemas.microsoft.com/office/drawing/2014/main" val="2381751730"/>
                    </a:ext>
                  </a:extLst>
                </a:gridCol>
                <a:gridCol w="1257242">
                  <a:extLst>
                    <a:ext uri="{9D8B030D-6E8A-4147-A177-3AD203B41FA5}">
                      <a16:colId xmlns:a16="http://schemas.microsoft.com/office/drawing/2014/main" val="3318874202"/>
                    </a:ext>
                  </a:extLst>
                </a:gridCol>
              </a:tblGrid>
              <a:tr h="844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noProof="0" dirty="0">
                          <a:effectLst/>
                          <a:latin typeface="+mj-lt"/>
                        </a:rPr>
                        <a:t>Completeness</a:t>
                      </a:r>
                      <a:endParaRPr lang="en-US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noProof="0" dirty="0">
                          <a:effectLst/>
                          <a:latin typeface="+mj-lt"/>
                        </a:rPr>
                        <a:t>90%</a:t>
                      </a:r>
                      <a:endParaRPr lang="en-US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6818845"/>
                  </a:ext>
                </a:extLst>
              </a:tr>
              <a:tr h="844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noProof="0" dirty="0">
                          <a:effectLst/>
                          <a:latin typeface="+mj-lt"/>
                        </a:rPr>
                        <a:t>Precision</a:t>
                      </a:r>
                      <a:endParaRPr lang="en-US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noProof="0" dirty="0">
                          <a:effectLst/>
                          <a:latin typeface="+mj-lt"/>
                        </a:rPr>
                        <a:t>3.5%</a:t>
                      </a:r>
                      <a:endParaRPr lang="en-US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91631375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C01F17CF-EF5A-8DBA-F899-70DCC6F25C41}"/>
              </a:ext>
            </a:extLst>
          </p:cNvPr>
          <p:cNvSpPr txBox="1"/>
          <p:nvPr/>
        </p:nvSpPr>
        <p:spPr>
          <a:xfrm>
            <a:off x="5101680" y="5446026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Number of undistinguishable concepts per NUVA code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See generated nuva_best_CVX.csv for details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5C63EFB-65B5-8439-759A-EB2436DE7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576" y="1216841"/>
            <a:ext cx="6456224" cy="3901778"/>
          </a:xfrm>
          <a:prstGeom prst="rect">
            <a:avLst/>
          </a:prstGeom>
        </p:spPr>
      </p:pic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F72AEE08-8E48-E968-2623-BDFB9D6EADDE}"/>
              </a:ext>
            </a:extLst>
          </p:cNvPr>
          <p:cNvGraphicFramePr>
            <a:graphicFrameLocks noGrp="1"/>
          </p:cNvGraphicFramePr>
          <p:nvPr/>
        </p:nvGraphicFramePr>
        <p:xfrm>
          <a:off x="1219008" y="3734408"/>
          <a:ext cx="2548496" cy="2194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07465">
                  <a:extLst>
                    <a:ext uri="{9D8B030D-6E8A-4147-A177-3AD203B41FA5}">
                      <a16:colId xmlns:a16="http://schemas.microsoft.com/office/drawing/2014/main" val="2401299568"/>
                    </a:ext>
                  </a:extLst>
                </a:gridCol>
                <a:gridCol w="730568">
                  <a:extLst>
                    <a:ext uri="{9D8B030D-6E8A-4147-A177-3AD203B41FA5}">
                      <a16:colId xmlns:a16="http://schemas.microsoft.com/office/drawing/2014/main" val="2181930851"/>
                    </a:ext>
                  </a:extLst>
                </a:gridCol>
                <a:gridCol w="910463">
                  <a:extLst>
                    <a:ext uri="{9D8B030D-6E8A-4147-A177-3AD203B41FA5}">
                      <a16:colId xmlns:a16="http://schemas.microsoft.com/office/drawing/2014/main" val="821511542"/>
                    </a:ext>
                  </a:extLst>
                </a:gridCol>
              </a:tblGrid>
              <a:tr h="296461"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Slice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#CVX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#NUVA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026482"/>
                  </a:ext>
                </a:extLst>
              </a:tr>
              <a:tr h="296461"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122993"/>
                  </a:ext>
                </a:extLst>
              </a:tr>
              <a:tr h="296461"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183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183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314509"/>
                  </a:ext>
                </a:extLst>
              </a:tr>
              <a:tr h="296461"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2-10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245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307807"/>
                  </a:ext>
                </a:extLst>
              </a:tr>
              <a:tr h="296461"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11-100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359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389099"/>
                  </a:ext>
                </a:extLst>
              </a:tr>
              <a:tr h="296461"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&gt;100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108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409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645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85F1CB-7902-62AE-81C5-87005936B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 for other code systems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57C60A28-A18C-9DB7-ABCD-22C5D460697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492896"/>
          <a:ext cx="8640961" cy="2590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63490">
                  <a:extLst>
                    <a:ext uri="{9D8B030D-6E8A-4147-A177-3AD203B41FA5}">
                      <a16:colId xmlns:a16="http://schemas.microsoft.com/office/drawing/2014/main" val="1354426216"/>
                    </a:ext>
                  </a:extLst>
                </a:gridCol>
                <a:gridCol w="2374419">
                  <a:extLst>
                    <a:ext uri="{9D8B030D-6E8A-4147-A177-3AD203B41FA5}">
                      <a16:colId xmlns:a16="http://schemas.microsoft.com/office/drawing/2014/main" val="4215511198"/>
                    </a:ext>
                  </a:extLst>
                </a:gridCol>
                <a:gridCol w="1903052">
                  <a:extLst>
                    <a:ext uri="{9D8B030D-6E8A-4147-A177-3AD203B41FA5}">
                      <a16:colId xmlns:a16="http://schemas.microsoft.com/office/drawing/2014/main" val="2254957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noProof="0" dirty="0">
                          <a:latin typeface="+mj-lt"/>
                        </a:rPr>
                        <a:t>Code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latin typeface="+mj-lt"/>
                        </a:rPr>
                        <a:t>Completeness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latin typeface="+mj-lt"/>
                        </a:rPr>
                        <a:t>Precision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13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noProof="0" dirty="0">
                          <a:latin typeface="+mj-lt"/>
                        </a:rPr>
                        <a:t>CVX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latin typeface="+mj-lt"/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latin typeface="+mj-lt"/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065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noProof="0" dirty="0">
                          <a:latin typeface="+mj-lt"/>
                        </a:rPr>
                        <a:t>ATC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latin typeface="+mj-lt"/>
                        </a:rPr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latin typeface="+mj-lt"/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119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noProof="0" dirty="0">
                          <a:latin typeface="+mj-lt"/>
                        </a:rPr>
                        <a:t>CIS (French pharma code)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latin typeface="+mj-lt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latin typeface="+mj-lt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883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noProof="0" dirty="0">
                          <a:latin typeface="+mj-lt"/>
                        </a:rPr>
                        <a:t>SNOMED-CT GPS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latin typeface="+mj-lt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latin typeface="+mj-lt"/>
                        </a:rPr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375313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C527C93D-9CF7-46F9-105E-EB17BADE12E3}"/>
              </a:ext>
            </a:extLst>
          </p:cNvPr>
          <p:cNvSpPr txBox="1"/>
          <p:nvPr/>
        </p:nvSpPr>
        <p:spPr>
          <a:xfrm>
            <a:off x="767408" y="1810662"/>
            <a:ext cx="7172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Based upon existing alignments with NUVA.</a:t>
            </a:r>
          </a:p>
        </p:txBody>
      </p:sp>
      <p:sp>
        <p:nvSpPr>
          <p:cNvPr id="3" name="Espace réservé du pied de page 3">
            <a:extLst>
              <a:ext uri="{FF2B5EF4-FFF2-40B4-BE49-F238E27FC236}">
                <a16:creationId xmlns:a16="http://schemas.microsoft.com/office/drawing/2014/main" id="{D867B206-DFD7-146A-1B35-E9033E4CA740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IVCI workgroup</a:t>
            </a:r>
          </a:p>
        </p:txBody>
      </p:sp>
      <p:sp>
        <p:nvSpPr>
          <p:cNvPr id="4" name="Espace réservé de la date 2">
            <a:extLst>
              <a:ext uri="{FF2B5EF4-FFF2-40B4-BE49-F238E27FC236}">
                <a16:creationId xmlns:a16="http://schemas.microsoft.com/office/drawing/2014/main" id="{F7B230B8-6B9C-9ABA-4E72-87F681850938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March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520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FFE42C-15E3-2844-EF44-0D8A47CDE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metric to be implemented : redundancy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79E7D6-324C-453C-1BF2-F378B3222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10/26/2022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047059D-363A-0DD6-2EAE-E86B479FD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LOINC Conference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A7648F-5CAD-08ED-9B21-A2B488B99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8018121-DB1E-5107-D681-21CC249026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Some code systems, according to their purpose, differentiate vaccines along criteria that are not relevant for long-term vaccination history:</a:t>
            </a:r>
          </a:p>
          <a:p>
            <a:r>
              <a:rPr lang="en-US" dirty="0"/>
              <a:t>Packaging (logistics)</a:t>
            </a:r>
          </a:p>
          <a:p>
            <a:r>
              <a:rPr lang="en-US" dirty="0"/>
              <a:t>Administration route (adverse effects following immunization)</a:t>
            </a:r>
          </a:p>
          <a:p>
            <a:r>
              <a:rPr lang="en-US" dirty="0"/>
              <a:t>Adjuvants</a:t>
            </a:r>
          </a:p>
          <a:p>
            <a:r>
              <a:rPr lang="en-US" dirty="0"/>
              <a:t>etc.</a:t>
            </a:r>
          </a:p>
          <a:p>
            <a:pPr marL="0" indent="0">
              <a:buNone/>
            </a:pPr>
            <a:r>
              <a:rPr lang="en-US" dirty="0"/>
              <a:t>In that case several codes match with a same NUVA code.</a:t>
            </a:r>
          </a:p>
          <a:p>
            <a:pPr marL="0" indent="0">
              <a:buNone/>
            </a:pPr>
            <a:r>
              <a:rPr lang="en-US" dirty="0"/>
              <a:t>Redundancy is the share of codes in the code system that are not unique for a given NUVA code.</a:t>
            </a:r>
          </a:p>
        </p:txBody>
      </p:sp>
    </p:spTree>
    <p:extLst>
      <p:ext uri="{BB962C8B-B14F-4D97-AF65-F5344CB8AC3E}">
        <p14:creationId xmlns:p14="http://schemas.microsoft.com/office/powerpoint/2010/main" val="3860699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4376C1-D60A-8F5F-5E0C-D031B1D74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for CVX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093338-84CA-3263-A34B-8F2DB13E1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B521691-BAA4-7448-8DA7-81ABEBB203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00237"/>
            <a:ext cx="10744200" cy="5766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43 codes out of 236 are redundant, giving a redundancy index of 18%</a:t>
            </a:r>
          </a:p>
          <a:p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A25935A-F3F5-F363-7678-1AB8F80C2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2284226"/>
            <a:ext cx="9790773" cy="386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21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CCA659-3894-B7E4-FE57-D23686B62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can do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5DD8B4-D528-CA7E-1482-91AFFCD8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1012AD8-BB36-693A-E4D5-A7E412781E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91854"/>
            <a:ext cx="10744200" cy="3337346"/>
          </a:xfrm>
        </p:spPr>
        <p:txBody>
          <a:bodyPr>
            <a:normAutofit/>
          </a:bodyPr>
          <a:lstStyle/>
          <a:p>
            <a:r>
              <a:rPr lang="en-US" dirty="0"/>
              <a:t>Download and run the script</a:t>
            </a:r>
          </a:p>
          <a:p>
            <a:r>
              <a:rPr lang="en-US" dirty="0"/>
              <a:t>Extract and update mappings for your preferred code systems</a:t>
            </a:r>
            <a:br>
              <a:rPr lang="en-US" dirty="0"/>
            </a:br>
            <a:r>
              <a:rPr lang="en-US" dirty="0"/>
              <a:t>(NUVA codes can be searched at </a:t>
            </a:r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https://nuva.mesvaccins.net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Get the metrics, tune codes and mappings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Once satisfied, please share your mappings with us for inclusion into the NUVA reference.</a:t>
            </a:r>
          </a:p>
          <a:p>
            <a:pPr fontAlgn="auto">
              <a:spcAft>
                <a:spcPts val="0"/>
              </a:spcAft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E99B679B-F556-33BF-68EE-4E9CE86621F4}"/>
              </a:ext>
            </a:extLst>
          </p:cNvPr>
          <p:cNvSpPr txBox="1">
            <a:spLocks/>
          </p:cNvSpPr>
          <p:nvPr/>
        </p:nvSpPr>
        <p:spPr>
          <a:xfrm>
            <a:off x="838200" y="4905449"/>
            <a:ext cx="10744200" cy="1043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0A38A6C4-3072-2512-FEB4-C6D0B9DAA60E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IVCI workgroup</a:t>
            </a:r>
          </a:p>
        </p:txBody>
      </p:sp>
      <p:sp>
        <p:nvSpPr>
          <p:cNvPr id="11" name="Espace réservé de la date 2">
            <a:extLst>
              <a:ext uri="{FF2B5EF4-FFF2-40B4-BE49-F238E27FC236}">
                <a16:creationId xmlns:a16="http://schemas.microsoft.com/office/drawing/2014/main" id="{5782F862-4009-B711-CF70-C37FF424DB0D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March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213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D97451-755D-1EDB-9FE5-06418D477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Any questions ?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4B9A29-4FB2-80A1-970C-31B91FB2E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032E9637-B3C4-C2C5-B1D4-53D56B2B86F0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IVCI workgroup</a:t>
            </a:r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5C1F70F1-CB43-377A-BA9C-D29A62E5E9C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March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E85C3201-CF52-911F-9669-0C1D375A5A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00237"/>
            <a:ext cx="10744200" cy="45370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François KAAG</a:t>
            </a:r>
          </a:p>
          <a:p>
            <a:pPr marL="0" indent="0">
              <a:buNone/>
            </a:pPr>
            <a:r>
              <a:rPr lang="fr-FR" dirty="0"/>
              <a:t>+33 766 44 43 46</a:t>
            </a:r>
          </a:p>
          <a:p>
            <a:pPr marL="0" indent="0">
              <a:buNone/>
            </a:pPr>
            <a:r>
              <a:rPr lang="fr-FR" dirty="0">
                <a:hlinkClick r:id="rId3"/>
              </a:rPr>
              <a:t>fkaag@syadem.fr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Louise BOURGES</a:t>
            </a:r>
          </a:p>
          <a:p>
            <a:pPr marL="0" indent="0">
              <a:buNone/>
            </a:pPr>
            <a:r>
              <a:rPr lang="fr-FR" dirty="0"/>
              <a:t>+33 671 33 20 36</a:t>
            </a:r>
          </a:p>
          <a:p>
            <a:pPr marL="0" indent="0">
              <a:buNone/>
            </a:pPr>
            <a:r>
              <a:rPr lang="fr-FR" dirty="0">
                <a:hlinkClick r:id="rId4"/>
              </a:rPr>
              <a:t>lbourges@mesvaccins.net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Jean-Louis KOECK</a:t>
            </a:r>
          </a:p>
          <a:p>
            <a:pPr marL="0" indent="0">
              <a:buNone/>
            </a:pPr>
            <a:r>
              <a:rPr lang="fr-FR" dirty="0"/>
              <a:t>+33 647 88 63 33</a:t>
            </a:r>
          </a:p>
          <a:p>
            <a:pPr marL="0" indent="0">
              <a:buNone/>
            </a:pPr>
            <a:r>
              <a:rPr lang="fr-FR" dirty="0">
                <a:hlinkClick r:id="rId5"/>
              </a:rPr>
              <a:t>jlkoeck@syadem.fr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726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BCBBEA-6BDC-4186-46A2-872BE8F1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683DA3-81ED-7CFE-9000-BE387EED64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Nathan Bunker, AIRA</a:t>
            </a:r>
          </a:p>
        </p:txBody>
      </p:sp>
    </p:spTree>
    <p:extLst>
      <p:ext uri="{BB962C8B-B14F-4D97-AF65-F5344CB8AC3E}">
        <p14:creationId xmlns:p14="http://schemas.microsoft.com/office/powerpoint/2010/main" val="722702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0795B-2765-F241-1885-84032D72B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AE5B7-90A5-96FC-DFC9-582FB2EF69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Purpose of call</a:t>
            </a:r>
          </a:p>
          <a:p>
            <a:pPr lvl="1"/>
            <a:r>
              <a:rPr lang="en-US" dirty="0"/>
              <a:t>Hear updates</a:t>
            </a:r>
          </a:p>
          <a:p>
            <a:pPr lvl="1"/>
            <a:r>
              <a:rPr lang="en-US" dirty="0"/>
              <a:t>Collect and analyze</a:t>
            </a:r>
          </a:p>
          <a:p>
            <a:pPr lvl="2"/>
            <a:r>
              <a:rPr lang="en-US" dirty="0"/>
              <a:t>Code set metrics</a:t>
            </a:r>
          </a:p>
          <a:p>
            <a:pPr lvl="2"/>
            <a:r>
              <a:rPr lang="en-US" dirty="0"/>
              <a:t>Central wiki page </a:t>
            </a:r>
          </a:p>
          <a:p>
            <a:pPr lvl="2"/>
            <a:r>
              <a:rPr lang="en-US" dirty="0"/>
              <a:t>Mappings?</a:t>
            </a:r>
          </a:p>
          <a:p>
            <a:pPr lvl="2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42731F-2012-8075-BD60-1C0B09E356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 Scope</a:t>
            </a:r>
          </a:p>
          <a:p>
            <a:pPr lvl="1"/>
            <a:r>
              <a:rPr lang="en-US" dirty="0"/>
              <a:t>Vaccine code sets</a:t>
            </a:r>
          </a:p>
          <a:p>
            <a:pPr lvl="1"/>
            <a:r>
              <a:rPr lang="en-US" dirty="0"/>
              <a:t>National and universal</a:t>
            </a:r>
          </a:p>
          <a:p>
            <a:pPr lvl="1"/>
            <a:r>
              <a:rPr lang="en-US" dirty="0"/>
              <a:t>Technical/detail level</a:t>
            </a:r>
          </a:p>
          <a:p>
            <a:r>
              <a:rPr lang="en-US" dirty="0"/>
              <a:t>Out of Scope</a:t>
            </a:r>
          </a:p>
          <a:p>
            <a:pPr lvl="1"/>
            <a:r>
              <a:rPr lang="en-US" dirty="0"/>
              <a:t>Policy discussion</a:t>
            </a:r>
          </a:p>
          <a:p>
            <a:pPr lvl="1"/>
            <a:r>
              <a:rPr lang="en-US" dirty="0"/>
              <a:t>Which code sets to use</a:t>
            </a:r>
          </a:p>
          <a:p>
            <a:pPr lvl="1"/>
            <a:r>
              <a:rPr lang="en-US" dirty="0"/>
              <a:t>Software operation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231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E7A883-A14E-F6CC-7F4E-5ADE42062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Discussions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A929A3-AB6C-EE6B-6451-23361AED9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Meeting</a:t>
            </a:r>
          </a:p>
          <a:p>
            <a:pPr lvl="1"/>
            <a:r>
              <a:rPr lang="en-US" dirty="0"/>
              <a:t>April 17</a:t>
            </a:r>
          </a:p>
          <a:p>
            <a:r>
              <a:rPr lang="en-US" dirty="0"/>
              <a:t>Upcoming topics</a:t>
            </a:r>
          </a:p>
          <a:p>
            <a:pPr lvl="1"/>
            <a:r>
              <a:rPr lang="en-US" dirty="0"/>
              <a:t>SNOMED</a:t>
            </a:r>
          </a:p>
          <a:p>
            <a:pPr lvl="1"/>
            <a:r>
              <a:rPr lang="en-US" dirty="0"/>
              <a:t>What do you want to know more about?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31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D2FE5-55F1-6377-BF3D-EA56B3EAF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C1EC2-DA72-9D6A-9321-41231D9B4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Name</a:t>
            </a:r>
          </a:p>
          <a:p>
            <a:r>
              <a:rPr lang="en-US" b="1" dirty="0"/>
              <a:t>Organization</a:t>
            </a:r>
            <a:r>
              <a:rPr lang="en-US" dirty="0"/>
              <a:t> </a:t>
            </a:r>
          </a:p>
          <a:p>
            <a:r>
              <a:rPr lang="en-US" dirty="0"/>
              <a:t>What is the biggest challenge you are facing with vaccine code sets?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5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BCBBEA-6BDC-4186-46A2-872BE8F1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Roundtable Updates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683DA3-81ED-7CFE-9000-BE387EED64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92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C1D28-E125-D529-86C7-E6E1235BD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Roundtable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2BF0A-712C-CF23-8138-43CAB0126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Canada</a:t>
            </a:r>
          </a:p>
          <a:p>
            <a:pPr lvl="1"/>
            <a:r>
              <a:rPr lang="en-US" dirty="0"/>
              <a:t>Questions to the group about processes used to update codes, especially during the pandemic</a:t>
            </a:r>
          </a:p>
          <a:p>
            <a:pPr lvl="2"/>
            <a:r>
              <a:rPr lang="en-US" dirty="0"/>
              <a:t>What are the key learnings for other country projects?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03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C1D28-E125-D529-86C7-E6E1235BD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Roundtable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2BF0A-712C-CF23-8138-43CAB0126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USA</a:t>
            </a:r>
          </a:p>
          <a:p>
            <a:pPr lvl="1"/>
            <a:r>
              <a:rPr lang="en-US" dirty="0"/>
              <a:t>Some discussions about refugee records</a:t>
            </a:r>
          </a:p>
          <a:p>
            <a:pPr lvl="2"/>
            <a:r>
              <a:rPr lang="en-US" dirty="0"/>
              <a:t>Best practice indicates that all vaccinations should be recorded</a:t>
            </a:r>
          </a:p>
          <a:p>
            <a:pPr lvl="2"/>
            <a:r>
              <a:rPr lang="en-US" dirty="0"/>
              <a:t>We have some support already in CVX, especially for Covid</a:t>
            </a:r>
          </a:p>
          <a:p>
            <a:pPr lvl="2"/>
            <a:r>
              <a:rPr lang="en-US" dirty="0"/>
              <a:t>Need guidance and support for mapping</a:t>
            </a:r>
          </a:p>
          <a:p>
            <a:pPr lvl="1"/>
            <a:r>
              <a:rPr lang="en-US" dirty="0"/>
              <a:t>AIRA</a:t>
            </a:r>
          </a:p>
          <a:p>
            <a:pPr lvl="2"/>
            <a:r>
              <a:rPr lang="en-US" dirty="0"/>
              <a:t>Discussing need for more support for codes internationally</a:t>
            </a:r>
          </a:p>
          <a:p>
            <a:pPr lvl="2"/>
            <a:r>
              <a:rPr lang="en-US" dirty="0"/>
              <a:t>AIRA National Meeting – May 2024 – Orlando Florida</a:t>
            </a:r>
          </a:p>
          <a:p>
            <a:pPr lvl="1"/>
            <a:r>
              <a:rPr lang="en-US" dirty="0"/>
              <a:t>Other updates from USA?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272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3E44F-987F-C482-75C8-38158F0D4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Roundtable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69B2F-099F-B9AE-4A0F-BDE29878A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countries or projects?</a:t>
            </a:r>
          </a:p>
        </p:txBody>
      </p:sp>
    </p:spTree>
    <p:extLst>
      <p:ext uri="{BB962C8B-B14F-4D97-AF65-F5344CB8AC3E}">
        <p14:creationId xmlns:p14="http://schemas.microsoft.com/office/powerpoint/2010/main" val="2309629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BCBBEA-6BDC-4186-46A2-872BE8F1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 Code Set Metrics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683DA3-81ED-7CFE-9000-BE387EED64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Assessing the completeness and precision </a:t>
            </a:r>
            <a:br>
              <a:rPr lang="en-US" dirty="0"/>
            </a:br>
            <a:r>
              <a:rPr lang="en-US" dirty="0"/>
              <a:t>of a code system for administered vaccines</a:t>
            </a:r>
          </a:p>
        </p:txBody>
      </p:sp>
    </p:spTree>
    <p:extLst>
      <p:ext uri="{BB962C8B-B14F-4D97-AF65-F5344CB8AC3E}">
        <p14:creationId xmlns:p14="http://schemas.microsoft.com/office/powerpoint/2010/main" val="1579897113"/>
      </p:ext>
    </p:extLst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theme/theme1.xml><?xml version="1.0" encoding="utf-8"?>
<a:theme xmlns:a="http://schemas.openxmlformats.org/drawingml/2006/main" name="White &amp; Blue">
  <a:themeElements>
    <a:clrScheme name="AIRA Color Palette 1">
      <a:dk1>
        <a:sysClr val="windowText" lastClr="000000"/>
      </a:dk1>
      <a:lt1>
        <a:sysClr val="window" lastClr="FFFFFF"/>
      </a:lt1>
      <a:dk2>
        <a:srgbClr val="1C3C50"/>
      </a:dk2>
      <a:lt2>
        <a:srgbClr val="CCCCCB"/>
      </a:lt2>
      <a:accent1>
        <a:srgbClr val="629F44"/>
      </a:accent1>
      <a:accent2>
        <a:srgbClr val="1C3C50"/>
      </a:accent2>
      <a:accent3>
        <a:srgbClr val="8098A4"/>
      </a:accent3>
      <a:accent4>
        <a:srgbClr val="C9E2CA"/>
      </a:accent4>
      <a:accent5>
        <a:srgbClr val="ECBC0A"/>
      </a:accent5>
      <a:accent6>
        <a:srgbClr val="CCCCCB"/>
      </a:accent6>
      <a:hlink>
        <a:srgbClr val="1C3C50"/>
      </a:hlink>
      <a:folHlink>
        <a:srgbClr val="6F6E70"/>
      </a:folHlink>
    </a:clrScheme>
    <a:fontScheme name="AIRA Main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 &amp; Green">
  <a:themeElements>
    <a:clrScheme name="AIRA Color Palette 1">
      <a:dk1>
        <a:sysClr val="windowText" lastClr="000000"/>
      </a:dk1>
      <a:lt1>
        <a:sysClr val="window" lastClr="FFFFFF"/>
      </a:lt1>
      <a:dk2>
        <a:srgbClr val="1C3C50"/>
      </a:dk2>
      <a:lt2>
        <a:srgbClr val="CCCCCB"/>
      </a:lt2>
      <a:accent1>
        <a:srgbClr val="629F44"/>
      </a:accent1>
      <a:accent2>
        <a:srgbClr val="1C3C50"/>
      </a:accent2>
      <a:accent3>
        <a:srgbClr val="8098A4"/>
      </a:accent3>
      <a:accent4>
        <a:srgbClr val="C9E2CA"/>
      </a:accent4>
      <a:accent5>
        <a:srgbClr val="ECBC0A"/>
      </a:accent5>
      <a:accent6>
        <a:srgbClr val="CCCCCB"/>
      </a:accent6>
      <a:hlink>
        <a:srgbClr val="1C3C50"/>
      </a:hlink>
      <a:folHlink>
        <a:srgbClr val="6F6E70"/>
      </a:folHlink>
    </a:clrScheme>
    <a:fontScheme name="AIRA Main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AIRA 1">
      <a:dk1>
        <a:sysClr val="windowText" lastClr="000000"/>
      </a:dk1>
      <a:lt1>
        <a:sysClr val="window" lastClr="FFFFFF"/>
      </a:lt1>
      <a:dk2>
        <a:srgbClr val="1C3C50"/>
      </a:dk2>
      <a:lt2>
        <a:srgbClr val="CCCCCB"/>
      </a:lt2>
      <a:accent1>
        <a:srgbClr val="629F44"/>
      </a:accent1>
      <a:accent2>
        <a:srgbClr val="1C3C50"/>
      </a:accent2>
      <a:accent3>
        <a:srgbClr val="8098A4"/>
      </a:accent3>
      <a:accent4>
        <a:srgbClr val="C9E2CA"/>
      </a:accent4>
      <a:accent5>
        <a:srgbClr val="ECBC0A"/>
      </a:accent5>
      <a:accent6>
        <a:srgbClr val="F2F2F2"/>
      </a:accent6>
      <a:hlink>
        <a:srgbClr val="629F44"/>
      </a:hlink>
      <a:folHlink>
        <a:srgbClr val="629F44"/>
      </a:folHlink>
    </a:clrScheme>
    <a:fontScheme name="AIRA Font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AIRA Main Style">
      <a:dk1>
        <a:sysClr val="windowText" lastClr="000000"/>
      </a:dk1>
      <a:lt1>
        <a:sysClr val="window" lastClr="FFFFFF"/>
      </a:lt1>
      <a:dk2>
        <a:srgbClr val="1C3C50"/>
      </a:dk2>
      <a:lt2>
        <a:srgbClr val="CCCCCB"/>
      </a:lt2>
      <a:accent1>
        <a:srgbClr val="629F44"/>
      </a:accent1>
      <a:accent2>
        <a:srgbClr val="1C3C50"/>
      </a:accent2>
      <a:accent3>
        <a:srgbClr val="8098A4"/>
      </a:accent3>
      <a:accent4>
        <a:srgbClr val="C9E2CA"/>
      </a:accent4>
      <a:accent5>
        <a:srgbClr val="ECBC0A"/>
      </a:accent5>
      <a:accent6>
        <a:srgbClr val="F2F2F2"/>
      </a:accent6>
      <a:hlink>
        <a:srgbClr val="629F44"/>
      </a:hlink>
      <a:folHlink>
        <a:srgbClr val="629F44"/>
      </a:folHlink>
    </a:clrScheme>
    <a:fontScheme name="AIRA Main Style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Rijkshuisstijl Robijnrood">
  <a:themeElements>
    <a:clrScheme name="Aangepast 56">
      <a:dk1>
        <a:srgbClr val="000000"/>
      </a:dk1>
      <a:lt1>
        <a:srgbClr val="FFFFFF"/>
      </a:lt1>
      <a:dk2>
        <a:srgbClr val="CA005D"/>
      </a:dk2>
      <a:lt2>
        <a:srgbClr val="F6D8E6"/>
      </a:lt2>
      <a:accent1>
        <a:srgbClr val="F9E11E"/>
      </a:accent1>
      <a:accent2>
        <a:srgbClr val="FFB612"/>
      </a:accent2>
      <a:accent3>
        <a:srgbClr val="777C00"/>
      </a:accent3>
      <a:accent4>
        <a:srgbClr val="75D1B5"/>
      </a:accent4>
      <a:accent5>
        <a:srgbClr val="8EC9E7"/>
      </a:accent5>
      <a:accent6>
        <a:srgbClr val="017BC6"/>
      </a:accent6>
      <a:hlink>
        <a:srgbClr val="CA205D"/>
      </a:hlink>
      <a:folHlink>
        <a:srgbClr val="F6D8E6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final versie_format ENG_docgen  -  Alleen-lezen" id="{66EA6C17-D777-40AE-8A7C-B6ACFD1E5139}" vid="{E3AF7736-6FA2-456B-8671-7F86E75B7F3E}"/>
    </a:ext>
  </a:extLst>
</a:theme>
</file>

<file path=ppt/theme/theme6.xml><?xml version="1.0" encoding="utf-8"?>
<a:theme xmlns:a="http://schemas.openxmlformats.org/drawingml/2006/main" name="SYADEM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5784</TotalTime>
  <Words>1419</Words>
  <Application>Microsoft Office PowerPoint</Application>
  <PresentationFormat>Widescreen</PresentationFormat>
  <Paragraphs>343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46" baseType="lpstr">
      <vt:lpstr>Open Sans Light</vt:lpstr>
      <vt:lpstr>Open Sans</vt:lpstr>
      <vt:lpstr>Wingdings 2</vt:lpstr>
      <vt:lpstr>Wingdings</vt:lpstr>
      <vt:lpstr>Symbol</vt:lpstr>
      <vt:lpstr>Arial</vt:lpstr>
      <vt:lpstr>Calibri</vt:lpstr>
      <vt:lpstr>Times New Roman</vt:lpstr>
      <vt:lpstr>Verdana</vt:lpstr>
      <vt:lpstr>Constantia</vt:lpstr>
      <vt:lpstr>White &amp; Blue</vt:lpstr>
      <vt:lpstr>White &amp; Green</vt:lpstr>
      <vt:lpstr>Custom Design</vt:lpstr>
      <vt:lpstr>1_Custom Design</vt:lpstr>
      <vt:lpstr>Rijkshuisstijl Robijnrood</vt:lpstr>
      <vt:lpstr>SYADEM</vt:lpstr>
      <vt:lpstr>International Vaccine Codes</vt:lpstr>
      <vt:lpstr>Agenda</vt:lpstr>
      <vt:lpstr>Welcome</vt:lpstr>
      <vt:lpstr>Introductions</vt:lpstr>
      <vt:lpstr>Roundtable Updates</vt:lpstr>
      <vt:lpstr>Roundtable Updates</vt:lpstr>
      <vt:lpstr>Roundtable Updates</vt:lpstr>
      <vt:lpstr>Roundtable Updates</vt:lpstr>
      <vt:lpstr>Vaccine Code Set Metrics</vt:lpstr>
      <vt:lpstr>Overview</vt:lpstr>
      <vt:lpstr>Assessing the completeness and precision  of a code system for administered vaccines</vt:lpstr>
      <vt:lpstr>Objective</vt:lpstr>
      <vt:lpstr>Method</vt:lpstr>
      <vt:lpstr>NUVA concepts</vt:lpstr>
      <vt:lpstr>Hierarchy of valences</vt:lpstr>
      <vt:lpstr>Illustrations</vt:lpstr>
      <vt:lpstr>Mapping rule</vt:lpstr>
      <vt:lpstr>Workflow for evaluation of a code system</vt:lpstr>
      <vt:lpstr>NUVA Utils functions</vt:lpstr>
      <vt:lpstr>CSV files contents</vt:lpstr>
      <vt:lpstr>Mapping CVX codes to NUVA</vt:lpstr>
      <vt:lpstr>Unmapped CVX codes</vt:lpstr>
      <vt:lpstr>Metrics for CVX</vt:lpstr>
      <vt:lpstr>Metrics for other code systems</vt:lpstr>
      <vt:lpstr>Next metric to be implemented : redundancy</vt:lpstr>
      <vt:lpstr>Redundancy for CVX</vt:lpstr>
      <vt:lpstr>What you can do</vt:lpstr>
      <vt:lpstr>Any questions ? </vt:lpstr>
      <vt:lpstr>Next Steps</vt:lpstr>
      <vt:lpstr>Future Discussions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Coyle</dc:creator>
  <cp:lastModifiedBy>Nathan Bunker</cp:lastModifiedBy>
  <cp:revision>62</cp:revision>
  <dcterms:created xsi:type="dcterms:W3CDTF">2018-02-21T21:22:59Z</dcterms:created>
  <dcterms:modified xsi:type="dcterms:W3CDTF">2024-03-20T13:56:14Z</dcterms:modified>
</cp:coreProperties>
</file>