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3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4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5.xml" ContentType="application/vnd.openxmlformats-officedocument.theme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6.xml" ContentType="application/vnd.openxmlformats-officedocument.theme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theme/theme7.xml" ContentType="application/vnd.openxmlformats-officedocument.theme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8.xml" ContentType="application/vnd.openxmlformats-officedocument.theme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omments/modernComment_7FFFF690_6A3D7308.xml" ContentType="application/vnd.ms-powerpoint.comments+xml"/>
  <Override PartName="/ppt/notesSlides/notesSlide5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91336" r:id="rId1"/>
    <p:sldMasterId id="2147483648" r:id="rId2"/>
    <p:sldMasterId id="2147484662" r:id="rId3"/>
    <p:sldMasterId id="2147483650" r:id="rId4"/>
    <p:sldMasterId id="2147490646" r:id="rId5"/>
    <p:sldMasterId id="2147490658" r:id="rId6"/>
    <p:sldMasterId id="2147490670" r:id="rId7"/>
    <p:sldMasterId id="2147490682" r:id="rId8"/>
    <p:sldMasterId id="2147490694" r:id="rId9"/>
  </p:sldMasterIdLst>
  <p:notesMasterIdLst>
    <p:notesMasterId r:id="rId25"/>
  </p:notesMasterIdLst>
  <p:handoutMasterIdLst>
    <p:handoutMasterId r:id="rId26"/>
  </p:handoutMasterIdLst>
  <p:sldIdLst>
    <p:sldId id="256" r:id="rId10"/>
    <p:sldId id="2147481209" r:id="rId11"/>
    <p:sldId id="266" r:id="rId12"/>
    <p:sldId id="2147481211" r:id="rId13"/>
    <p:sldId id="2147481240" r:id="rId14"/>
    <p:sldId id="2147481231" r:id="rId15"/>
    <p:sldId id="2134805382" r:id="rId16"/>
    <p:sldId id="2147481232" r:id="rId17"/>
    <p:sldId id="2147481235" r:id="rId18"/>
    <p:sldId id="2134805443" r:id="rId19"/>
    <p:sldId id="2147481237" r:id="rId20"/>
    <p:sldId id="2147481236" r:id="rId21"/>
    <p:sldId id="2147481241" r:id="rId22"/>
    <p:sldId id="1974" r:id="rId23"/>
    <p:sldId id="2147481242" r:id="rId24"/>
  </p:sldIdLst>
  <p:sldSz cx="12192000" cy="6858000"/>
  <p:notesSz cx="6797675" cy="9926638"/>
  <p:custDataLst>
    <p:tags r:id="rId27"/>
  </p:custDataLst>
  <p:defaultTextStyle>
    <a:defPPr>
      <a:defRPr lang="fr-FR"/>
    </a:defPPr>
    <a:lvl1pPr algn="l" rtl="0" eaLnBrk="0" fontAlgn="base" hangingPunct="0">
      <a:spcBef>
        <a:spcPct val="0"/>
      </a:spcBef>
      <a:spcAft>
        <a:spcPct val="0"/>
      </a:spcAft>
      <a:buFont typeface="Symbol" charset="0"/>
      <a:buChar char="-"/>
      <a:defRPr sz="36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0"/>
      </a:spcBef>
      <a:spcAft>
        <a:spcPct val="0"/>
      </a:spcAft>
      <a:buFont typeface="Symbol" charset="0"/>
      <a:buChar char="-"/>
      <a:defRPr sz="36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eaLnBrk="0" fontAlgn="base" hangingPunct="0">
      <a:spcBef>
        <a:spcPct val="0"/>
      </a:spcBef>
      <a:spcAft>
        <a:spcPct val="0"/>
      </a:spcAft>
      <a:buFont typeface="Symbol" charset="0"/>
      <a:buChar char="-"/>
      <a:defRPr sz="36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eaLnBrk="0" fontAlgn="base" hangingPunct="0">
      <a:spcBef>
        <a:spcPct val="0"/>
      </a:spcBef>
      <a:spcAft>
        <a:spcPct val="0"/>
      </a:spcAft>
      <a:buFont typeface="Symbol" charset="0"/>
      <a:buChar char="-"/>
      <a:defRPr sz="36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eaLnBrk="0" fontAlgn="base" hangingPunct="0">
      <a:spcBef>
        <a:spcPct val="0"/>
      </a:spcBef>
      <a:spcAft>
        <a:spcPct val="0"/>
      </a:spcAft>
      <a:buFont typeface="Symbol" charset="0"/>
      <a:buChar char="-"/>
      <a:defRPr sz="36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36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36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36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36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506" userDrawn="1">
          <p15:clr>
            <a:srgbClr val="A4A3A4"/>
          </p15:clr>
        </p15:guide>
        <p15:guide id="2" pos="117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2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D92FE53-1B7A-AF65-5BF1-D534EEB5ED71}" name="Veronique Picquet" initials="VP" userId="S::veronique.c.picquet@gsk.com::44656a34-4cdd-4a02-8c34-af0f7a167a9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104E80"/>
    <a:srgbClr val="009CCE"/>
    <a:srgbClr val="DEEEF8"/>
    <a:srgbClr val="EAEAEA"/>
    <a:srgbClr val="DEEDF8"/>
    <a:srgbClr val="0F4E80"/>
    <a:srgbClr val="2294D4"/>
    <a:srgbClr val="D4E8FA"/>
    <a:srgbClr val="02FFFF"/>
    <a:srgbClr val="FFEB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FD0F851-EC5A-4D38-B0AD-8093EC10F338}" styleName="Style léger 1 - Accentuation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884"/>
    <p:restoredTop sz="95928"/>
  </p:normalViewPr>
  <p:slideViewPr>
    <p:cSldViewPr snapToGrid="0">
      <p:cViewPr varScale="1">
        <p:scale>
          <a:sx n="107" d="100"/>
          <a:sy n="107" d="100"/>
        </p:scale>
        <p:origin x="200" y="240"/>
      </p:cViewPr>
      <p:guideLst>
        <p:guide orient="horz" pos="2506"/>
        <p:guide pos="117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 varScale="1">
        <p:scale>
          <a:sx n="66" d="100"/>
          <a:sy n="66" d="100"/>
        </p:scale>
        <p:origin x="0" y="0"/>
      </p:cViewPr>
      <p:guideLst>
        <p:guide orient="horz" pos="3127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2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microsoft.com/office/2018/10/relationships/authors" Target="author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presProps" Target="presProps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tags" Target="tags/tag1.xml"/><Relationship Id="rId30" Type="http://schemas.openxmlformats.org/officeDocument/2006/relationships/theme" Target="theme/theme1.xml"/></Relationships>
</file>

<file path=ppt/comments/modernComment_7FFFF690_6A3D7308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69A17557-868B-423E-AA53-AF995F3909AF}" authorId="{8D92FE53-1B7A-AF65-5BF1-D534EEB5ED71}" created="2025-03-21T15:24:10.742">
    <pc:sldMkLst xmlns:pc="http://schemas.microsoft.com/office/powerpoint/2013/main/command">
      <pc:docMk/>
      <pc:sldMk cId="1782412040" sldId="2134805442"/>
    </pc:sldMkLst>
    <p188:txBody>
      <a:bodyPr/>
      <a:lstStyle/>
      <a:p>
        <a:r>
          <a:rPr lang="fr-FR"/>
          <a:t>Slide revue : ajout du décès à Rennes</a:t>
        </a:r>
      </a:p>
    </p188:txBody>
  </p188:cm>
</p188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</p:spPr>
        <p:txBody>
          <a:bodyPr vert="horz" wrap="square" lIns="91067" tIns="45533" rIns="91067" bIns="45533" numCol="1" anchor="t" anchorCtr="0" compatLnSpc="1">
            <a:prstTxWarp prst="textNoShape">
              <a:avLst/>
            </a:prstTxWarp>
          </a:bodyPr>
          <a:lstStyle>
            <a:lvl1pPr defTabSz="911225">
              <a:buFontTx/>
              <a:buNone/>
              <a:defRPr sz="1100">
                <a:latin typeface="Times New Roman" charset="0"/>
                <a:ea typeface="ＭＳ Ｐゴシック" charset="0"/>
                <a:cs typeface="Lucida Sans Unicode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6400" cy="496888"/>
          </a:xfrm>
          <a:prstGeom prst="rect">
            <a:avLst/>
          </a:prstGeom>
          <a:noFill/>
          <a:ln>
            <a:noFill/>
          </a:ln>
        </p:spPr>
        <p:txBody>
          <a:bodyPr vert="horz" wrap="square" lIns="91067" tIns="45533" rIns="91067" bIns="45533" numCol="1" anchor="t" anchorCtr="0" compatLnSpc="1">
            <a:prstTxWarp prst="textNoShape">
              <a:avLst/>
            </a:prstTxWarp>
          </a:bodyPr>
          <a:lstStyle>
            <a:lvl1pPr algn="r" defTabSz="911225">
              <a:buFontTx/>
              <a:buNone/>
              <a:defRPr sz="1100">
                <a:latin typeface="Times New Roman" charset="0"/>
              </a:defRPr>
            </a:lvl1pPr>
          </a:lstStyle>
          <a:p>
            <a:fld id="{5CE1BDFA-A18D-044D-ABAE-7B995EDC4606}" type="datetime1">
              <a:rPr lang="fr-FR"/>
              <a:pPr/>
              <a:t>11/03/2026</a:t>
            </a:fld>
            <a:endParaRPr lang="fr-FR"/>
          </a:p>
        </p:txBody>
      </p:sp>
      <p:sp>
        <p:nvSpPr>
          <p:cNvPr id="4506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9750"/>
            <a:ext cx="2946400" cy="496888"/>
          </a:xfrm>
          <a:prstGeom prst="rect">
            <a:avLst/>
          </a:prstGeom>
          <a:noFill/>
          <a:ln>
            <a:noFill/>
          </a:ln>
        </p:spPr>
        <p:txBody>
          <a:bodyPr vert="horz" wrap="square" lIns="91067" tIns="45533" rIns="91067" bIns="45533" numCol="1" anchor="b" anchorCtr="0" compatLnSpc="1">
            <a:prstTxWarp prst="textNoShape">
              <a:avLst/>
            </a:prstTxWarp>
          </a:bodyPr>
          <a:lstStyle>
            <a:lvl1pPr defTabSz="911225">
              <a:buFontTx/>
              <a:buNone/>
              <a:defRPr sz="1100">
                <a:latin typeface="Times New Roman" charset="0"/>
              </a:defRPr>
            </a:lvl1pPr>
          </a:lstStyle>
          <a:p>
            <a:r>
              <a:rPr lang="nl-NL"/>
              <a:t>GEP</a:t>
            </a:r>
            <a:endParaRPr lang="en-US"/>
          </a:p>
        </p:txBody>
      </p:sp>
      <p:sp>
        <p:nvSpPr>
          <p:cNvPr id="4506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9750"/>
            <a:ext cx="2946400" cy="496888"/>
          </a:xfrm>
          <a:prstGeom prst="rect">
            <a:avLst/>
          </a:prstGeom>
          <a:noFill/>
          <a:ln>
            <a:noFill/>
          </a:ln>
        </p:spPr>
        <p:txBody>
          <a:bodyPr vert="horz" wrap="square" lIns="91067" tIns="45533" rIns="91067" bIns="45533" numCol="1" anchor="b" anchorCtr="0" compatLnSpc="1">
            <a:prstTxWarp prst="textNoShape">
              <a:avLst/>
            </a:prstTxWarp>
          </a:bodyPr>
          <a:lstStyle>
            <a:lvl1pPr algn="r" defTabSz="911225">
              <a:buFontTx/>
              <a:buNone/>
              <a:defRPr sz="1100">
                <a:latin typeface="Times New Roman" charset="0"/>
              </a:defRPr>
            </a:lvl1pPr>
          </a:lstStyle>
          <a:p>
            <a:fld id="{3FF3D339-2B4B-BE4E-B6E2-9D799A3088A7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62561567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</p:spPr>
        <p:txBody>
          <a:bodyPr vert="horz" wrap="square" lIns="91067" tIns="45533" rIns="91067" bIns="45533" numCol="1" anchor="t" anchorCtr="0" compatLnSpc="1">
            <a:prstTxWarp prst="textNoShape">
              <a:avLst/>
            </a:prstTxWarp>
          </a:bodyPr>
          <a:lstStyle>
            <a:lvl1pPr defTabSz="911225">
              <a:buFontTx/>
              <a:buNone/>
              <a:defRPr sz="1100">
                <a:latin typeface="Times New Roman" charset="0"/>
                <a:ea typeface="ＭＳ Ｐゴシック" charset="0"/>
                <a:cs typeface="Lucida Sans Unicode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275" y="0"/>
            <a:ext cx="2946400" cy="496888"/>
          </a:xfrm>
          <a:prstGeom prst="rect">
            <a:avLst/>
          </a:prstGeom>
          <a:noFill/>
          <a:ln>
            <a:noFill/>
          </a:ln>
        </p:spPr>
        <p:txBody>
          <a:bodyPr vert="horz" wrap="square" lIns="91067" tIns="45533" rIns="91067" bIns="45533" numCol="1" anchor="t" anchorCtr="0" compatLnSpc="1">
            <a:prstTxWarp prst="textNoShape">
              <a:avLst/>
            </a:prstTxWarp>
          </a:bodyPr>
          <a:lstStyle>
            <a:lvl1pPr algn="r" defTabSz="911225">
              <a:buFontTx/>
              <a:buNone/>
              <a:defRPr sz="1100">
                <a:latin typeface="Times New Roman" charset="0"/>
              </a:defRPr>
            </a:lvl1pPr>
          </a:lstStyle>
          <a:p>
            <a:fld id="{271F43CB-F92A-C443-B8B3-07A917D2D3B1}" type="datetime1">
              <a:rPr lang="fr-FR" smtClean="0"/>
              <a:t>11/03/2026</a:t>
            </a:fld>
            <a:endParaRPr lang="fr-FR"/>
          </a:p>
        </p:txBody>
      </p:sp>
      <p:sp>
        <p:nvSpPr>
          <p:cNvPr id="1003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7313" y="742950"/>
            <a:ext cx="6621462" cy="37258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4403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8050" y="4716463"/>
            <a:ext cx="4981575" cy="44672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067" tIns="45533" rIns="91067" bIns="4553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noProof="0"/>
              <a:t>Cliquez pour modifier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</a:p>
        </p:txBody>
      </p:sp>
      <p:sp>
        <p:nvSpPr>
          <p:cNvPr id="4403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750"/>
            <a:ext cx="2946400" cy="496888"/>
          </a:xfrm>
          <a:prstGeom prst="rect">
            <a:avLst/>
          </a:prstGeom>
          <a:noFill/>
          <a:ln>
            <a:noFill/>
          </a:ln>
        </p:spPr>
        <p:txBody>
          <a:bodyPr vert="horz" wrap="square" lIns="91067" tIns="45533" rIns="91067" bIns="45533" numCol="1" anchor="b" anchorCtr="0" compatLnSpc="1">
            <a:prstTxWarp prst="textNoShape">
              <a:avLst/>
            </a:prstTxWarp>
          </a:bodyPr>
          <a:lstStyle>
            <a:lvl1pPr defTabSz="911225">
              <a:buFontTx/>
              <a:buNone/>
              <a:defRPr sz="1100">
                <a:latin typeface="Times New Roman" charset="0"/>
              </a:defRPr>
            </a:lvl1pPr>
          </a:lstStyle>
          <a:p>
            <a:r>
              <a:rPr lang="nl-NL"/>
              <a:t>GEP</a:t>
            </a:r>
            <a:endParaRPr lang="en-US"/>
          </a:p>
        </p:txBody>
      </p:sp>
      <p:sp>
        <p:nvSpPr>
          <p:cNvPr id="4403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275" y="9429750"/>
            <a:ext cx="2946400" cy="496888"/>
          </a:xfrm>
          <a:prstGeom prst="rect">
            <a:avLst/>
          </a:prstGeom>
          <a:noFill/>
          <a:ln>
            <a:noFill/>
          </a:ln>
        </p:spPr>
        <p:txBody>
          <a:bodyPr vert="horz" wrap="square" lIns="91067" tIns="45533" rIns="91067" bIns="45533" numCol="1" anchor="b" anchorCtr="0" compatLnSpc="1">
            <a:prstTxWarp prst="textNoShape">
              <a:avLst/>
            </a:prstTxWarp>
          </a:bodyPr>
          <a:lstStyle>
            <a:lvl1pPr algn="r" defTabSz="911225">
              <a:buFontTx/>
              <a:buNone/>
              <a:defRPr sz="1100">
                <a:latin typeface="Times New Roman" charset="0"/>
              </a:defRPr>
            </a:lvl1pPr>
          </a:lstStyle>
          <a:p>
            <a:fld id="{9FF6DDBF-4A59-E347-B20F-784109BCA6BD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2592704"/>
      </p:ext>
    </p:extLst>
  </p:cSld>
  <p:clrMap bg1="lt1" tx1="dk1" bg2="lt2" tx2="dk2" accent1="accent1" accent2="accent2" accent3="accent3" accent4="accent4" accent5="accent5" accent6="accent6" hlink="hlink" folHlink="folHlink"/>
  <p:hf hdr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271F43CB-F92A-C443-B8B3-07A917D2D3B1}" type="datetime1">
              <a:rPr lang="fr-FR" smtClean="0"/>
              <a:t>11/03/2026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nl-NL"/>
              <a:t>GEP</a:t>
            </a:r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F6DDBF-4A59-E347-B20F-784109BCA6BD}" type="slidenum">
              <a:rPr lang="fr-FR" smtClean="0"/>
              <a:pPr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71982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82" name="Rectangle 2">
            <a:extLst>
              <a:ext uri="{FF2B5EF4-FFF2-40B4-BE49-F238E27FC236}">
                <a16:creationId xmlns:a16="http://schemas.microsoft.com/office/drawing/2014/main" id="{D0767F9E-0867-6A94-0197-1824B619EEE8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276483" name="Rectangle 3">
            <a:extLst>
              <a:ext uri="{FF2B5EF4-FFF2-40B4-BE49-F238E27FC236}">
                <a16:creationId xmlns:a16="http://schemas.microsoft.com/office/drawing/2014/main" id="{95D2B137-4A57-4478-599A-4D38D390478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fr-FR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103877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>
            <a:extLst>
              <a:ext uri="{FF2B5EF4-FFF2-40B4-BE49-F238E27FC236}">
                <a16:creationId xmlns:a16="http://schemas.microsoft.com/office/drawing/2014/main" id="{515E8F68-274E-48E9-8911-EC2A9F08918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fr-FR"/>
          </a:p>
        </p:txBody>
      </p:sp>
      <p:sp>
        <p:nvSpPr>
          <p:cNvPr id="14339" name="Notes Placeholder 2">
            <a:extLst>
              <a:ext uri="{FF2B5EF4-FFF2-40B4-BE49-F238E27FC236}">
                <a16:creationId xmlns:a16="http://schemas.microsoft.com/office/drawing/2014/main" id="{3E738A9C-4EE4-40EB-88BD-FD76C6A049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>
              <a:latin typeface="Arial" panose="020B0604020202020204" pitchFamily="34" charset="0"/>
              <a:ea typeface="ヒラギノ角ゴ Pro W3"/>
              <a:cs typeface="ヒラギノ角ゴ Pro W3"/>
            </a:endParaRPr>
          </a:p>
        </p:txBody>
      </p:sp>
      <p:sp>
        <p:nvSpPr>
          <p:cNvPr id="14340" name="Slide Number Placeholder 3">
            <a:extLst>
              <a:ext uri="{FF2B5EF4-FFF2-40B4-BE49-F238E27FC236}">
                <a16:creationId xmlns:a16="http://schemas.microsoft.com/office/drawing/2014/main" id="{17298AB1-FA1C-4DA5-B2B7-075974ABF9F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90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90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90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90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906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960229-BF6F-48A9-B828-B8AD7EF87CCA}" type="slidenum">
              <a:rPr kumimoji="0" lang="en-US" alt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/>
                <a:cs typeface="ヒラギノ角ゴ Pro W3"/>
              </a:rPr>
              <a:pPr marL="0" marR="0" lvl="0" indent="0" algn="r" defTabSz="9906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alt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ヒラギノ角ゴ Pro W3"/>
              <a:cs typeface="ヒラギノ角ゴ Pro W3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>
            <a:extLst>
              <a:ext uri="{FF2B5EF4-FFF2-40B4-BE49-F238E27FC236}">
                <a16:creationId xmlns:a16="http://schemas.microsoft.com/office/drawing/2014/main" id="{D12590E6-FE1B-4007-8CB8-2B3A5CBD7A3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fr-FR"/>
          </a:p>
        </p:txBody>
      </p:sp>
      <p:sp>
        <p:nvSpPr>
          <p:cNvPr id="20483" name="Notes Placeholder 2">
            <a:extLst>
              <a:ext uri="{FF2B5EF4-FFF2-40B4-BE49-F238E27FC236}">
                <a16:creationId xmlns:a16="http://schemas.microsoft.com/office/drawing/2014/main" id="{9EF53469-AD9A-4198-A678-E1C51FE055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>
              <a:latin typeface="Arial" panose="020B0604020202020204" pitchFamily="34" charset="0"/>
              <a:ea typeface="ヒラギノ角ゴ Pro W3"/>
              <a:cs typeface="ヒラギノ角ゴ Pro W3"/>
            </a:endParaRPr>
          </a:p>
        </p:txBody>
      </p:sp>
      <p:sp>
        <p:nvSpPr>
          <p:cNvPr id="20484" name="Slide Number Placeholder 3">
            <a:extLst>
              <a:ext uri="{FF2B5EF4-FFF2-40B4-BE49-F238E27FC236}">
                <a16:creationId xmlns:a16="http://schemas.microsoft.com/office/drawing/2014/main" id="{C5636E38-7BA9-4750-BDD1-361D0C42F14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90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90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90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90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906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0CCD68-FE12-40A8-A9E8-25A6DAAAC614}" type="slidenum">
              <a:rPr kumimoji="0" lang="en-US" alt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/>
                <a:cs typeface="ヒラギノ角ゴ Pro W3"/>
              </a:rPr>
              <a:pPr marL="0" marR="0" lvl="0" indent="0" algn="r" defTabSz="9906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alt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3867174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>
            <a:extLst>
              <a:ext uri="{FF2B5EF4-FFF2-40B4-BE49-F238E27FC236}">
                <a16:creationId xmlns:a16="http://schemas.microsoft.com/office/drawing/2014/main" id="{D12590E6-FE1B-4007-8CB8-2B3A5CBD7A3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fr-FR"/>
          </a:p>
        </p:txBody>
      </p:sp>
      <p:sp>
        <p:nvSpPr>
          <p:cNvPr id="20483" name="Notes Placeholder 2">
            <a:extLst>
              <a:ext uri="{FF2B5EF4-FFF2-40B4-BE49-F238E27FC236}">
                <a16:creationId xmlns:a16="http://schemas.microsoft.com/office/drawing/2014/main" id="{9EF53469-AD9A-4198-A678-E1C51FE055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>
              <a:latin typeface="Arial" panose="020B0604020202020204" pitchFamily="34" charset="0"/>
              <a:ea typeface="ヒラギノ角ゴ Pro W3"/>
              <a:cs typeface="ヒラギノ角ゴ Pro W3"/>
            </a:endParaRPr>
          </a:p>
        </p:txBody>
      </p:sp>
      <p:sp>
        <p:nvSpPr>
          <p:cNvPr id="20484" name="Slide Number Placeholder 3">
            <a:extLst>
              <a:ext uri="{FF2B5EF4-FFF2-40B4-BE49-F238E27FC236}">
                <a16:creationId xmlns:a16="http://schemas.microsoft.com/office/drawing/2014/main" id="{C5636E38-7BA9-4750-BDD1-361D0C42F14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90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90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90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90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906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0CCD68-FE12-40A8-A9E8-25A6DAAAC614}" type="slidenum">
              <a:rPr kumimoji="0" lang="en-US" alt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/>
                <a:cs typeface="ヒラギノ角ゴ Pro W3"/>
              </a:rPr>
              <a:pPr marL="0" marR="0" lvl="0" indent="0" algn="r" defTabSz="9906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alt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8929122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30" y="339511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518656817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5234256"/>
      </p:ext>
    </p:extLst>
  </p:cSld>
  <p:clrMapOvr>
    <a:masterClrMapping/>
  </p:clrMapOvr>
  <p:hf sldNum="0" hdr="0" ftr="0" dt="0"/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72F62EA-B4B3-D04E-AF8A-2CB2A3BEADA2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0114658"/>
      </p:ext>
    </p:extLst>
  </p:cSld>
  <p:clrMapOvr>
    <a:masterClrMapping/>
  </p:clrMapOvr>
  <p:transition advClick="0" advTm="5000"/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9CA4283-5B85-574D-86A8-3B72DF062B37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93805119"/>
      </p:ext>
    </p:extLst>
  </p:cSld>
  <p:clrMapOvr>
    <a:masterClrMapping/>
  </p:clrMapOvr>
  <p:transition advClick="0" advTm="5000"/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FCFD42A-88B2-A644-86A7-BD51A4B4C5BC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5059895"/>
      </p:ext>
    </p:extLst>
  </p:cSld>
  <p:clrMapOvr>
    <a:masterClrMapping/>
  </p:clrMapOvr>
  <p:transition advClick="0" advTm="5000"/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97EB9B2-6641-3548-8D6E-DBACA63BC1A4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96881698"/>
      </p:ext>
    </p:extLst>
  </p:cSld>
  <p:clrMapOvr>
    <a:masterClrMapping/>
  </p:clrMapOvr>
  <p:transition advClick="0" advTm="5000"/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FCD6116-B21A-E944-82AF-6AA437988D03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25002408"/>
      </p:ext>
    </p:extLst>
  </p:cSld>
  <p:clrMapOvr>
    <a:masterClrMapping/>
  </p:clrMapOvr>
  <p:transition advClick="0" advTm="5000"/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CFD47-6A01-AB4F-9069-A7D63D627488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69665546"/>
      </p:ext>
    </p:extLst>
  </p:cSld>
  <p:clrMapOvr>
    <a:masterClrMapping/>
  </p:clrMapOvr>
  <p:transition advClick="0" advTm="5000"/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2C05EB2-DBC6-7841-AD18-2CC55E05B294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82088032"/>
      </p:ext>
    </p:extLst>
  </p:cSld>
  <p:clrMapOvr>
    <a:masterClrMapping/>
  </p:clrMapOvr>
  <p:transition advClick="0" advTm="5000"/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fr-FR" noProof="0"/>
              <a:t>Faire glisser l'image vers l'espace réservé ou cliquer sur l'icône pour l'ajouter</a:t>
            </a:r>
            <a:endParaRPr lang="en-US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042AFC4-DE48-0045-AD99-817CBE4A0610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80992509"/>
      </p:ext>
    </p:extLst>
  </p:cSld>
  <p:clrMapOvr>
    <a:masterClrMapping/>
  </p:clrMapOvr>
  <p:transition advClick="0" advTm="5000"/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7492087-DA50-3A4C-9630-646B4C5B87D2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935021"/>
      </p:ext>
    </p:extLst>
  </p:cSld>
  <p:clrMapOvr>
    <a:masterClrMapping/>
  </p:clrMapOvr>
  <p:transition advClick="0" advTm="5000"/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8D2AE38-0D7F-0040-9B89-1BC6428FA364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65127875"/>
      </p:ext>
    </p:extLst>
  </p:cSld>
  <p:clrMapOvr>
    <a:masterClrMapping/>
  </p:clrMapOvr>
  <p:transition advClick="0" advTm="5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7">
            <a:extLst>
              <a:ext uri="{FF2B5EF4-FFF2-40B4-BE49-F238E27FC236}">
                <a16:creationId xmlns:a16="http://schemas.microsoft.com/office/drawing/2014/main" id="{37525922-EB17-4CEB-8FE2-E234D478EA8C}"/>
              </a:ext>
            </a:extLst>
          </p:cNvPr>
          <p:cNvSpPr/>
          <p:nvPr userDrawn="1"/>
        </p:nvSpPr>
        <p:spPr>
          <a:xfrm>
            <a:off x="2" y="2362200"/>
            <a:ext cx="12191999" cy="2133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" name="그림 개체 틀 6">
            <a:extLst>
              <a:ext uri="{FF2B5EF4-FFF2-40B4-BE49-F238E27FC236}">
                <a16:creationId xmlns:a16="http://schemas.microsoft.com/office/drawing/2014/main" id="{0A0D5A86-3F87-4A81-BB86-8F3A92B48B5A}"/>
              </a:ext>
            </a:extLst>
          </p:cNvPr>
          <p:cNvSpPr>
            <a:spLocks noGrp="1"/>
          </p:cNvSpPr>
          <p:nvPr>
            <p:ph type="pic" sz="quarter" idx="65" hasCustomPrompt="1"/>
          </p:nvPr>
        </p:nvSpPr>
        <p:spPr>
          <a:xfrm>
            <a:off x="5534030" y="4"/>
            <a:ext cx="6657973" cy="6857999"/>
          </a:xfrm>
          <a:custGeom>
            <a:avLst/>
            <a:gdLst>
              <a:gd name="connsiteX0" fmla="*/ 2362199 w 6657973"/>
              <a:gd name="connsiteY0" fmla="*/ 0 h 6857999"/>
              <a:gd name="connsiteX1" fmla="*/ 6657973 w 6657973"/>
              <a:gd name="connsiteY1" fmla="*/ 0 h 6857999"/>
              <a:gd name="connsiteX2" fmla="*/ 6657973 w 6657973"/>
              <a:gd name="connsiteY2" fmla="*/ 3630706 h 6857999"/>
              <a:gd name="connsiteX3" fmla="*/ 6657972 w 6657973"/>
              <a:gd name="connsiteY3" fmla="*/ 6857999 h 6857999"/>
              <a:gd name="connsiteX4" fmla="*/ 2362198 w 6657973"/>
              <a:gd name="connsiteY4" fmla="*/ 6857999 h 6857999"/>
              <a:gd name="connsiteX5" fmla="*/ 2362198 w 6657973"/>
              <a:gd name="connsiteY5" fmla="*/ 6857999 h 6857999"/>
              <a:gd name="connsiteX6" fmla="*/ 0 w 6657973"/>
              <a:gd name="connsiteY6" fmla="*/ 3438532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657973" h="6857999">
                <a:moveTo>
                  <a:pt x="2362199" y="0"/>
                </a:moveTo>
                <a:lnTo>
                  <a:pt x="6657973" y="0"/>
                </a:lnTo>
                <a:lnTo>
                  <a:pt x="6657973" y="3630706"/>
                </a:lnTo>
                <a:lnTo>
                  <a:pt x="6657972" y="6857999"/>
                </a:lnTo>
                <a:lnTo>
                  <a:pt x="2362198" y="6857999"/>
                </a:lnTo>
                <a:lnTo>
                  <a:pt x="2362198" y="6857999"/>
                </a:lnTo>
                <a:lnTo>
                  <a:pt x="0" y="343853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/>
              <a:t>Place Your Picture Here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77220496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0747833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B8C8FE1D-79E2-46F2-A8B6-6C78672F327D}"/>
              </a:ext>
            </a:extLst>
          </p:cNvPr>
          <p:cNvGrpSpPr/>
          <p:nvPr userDrawn="1"/>
        </p:nvGrpSpPr>
        <p:grpSpPr>
          <a:xfrm>
            <a:off x="708174" y="1837593"/>
            <a:ext cx="5265908" cy="2893260"/>
            <a:chOff x="-548507" y="477868"/>
            <a:chExt cx="11570449" cy="6357177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F18A6FBC-D138-4F68-8A66-6E140347BA70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2700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AA9BC29C-363B-4E11-AE59-9B8AAF5C10D0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2700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D23A5DD8-C9B2-4827-81BA-376D44C24635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2700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C04A37AE-39E9-4D86-94AD-C2DF9612C22D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2700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0AEC3D1B-1190-4201-B038-EDF09CD8289C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2700"/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76D3F652-9B66-42B3-B6EC-DAEA0D479657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3" name="Rectangle: Rounded Corners 12">
                <a:extLst>
                  <a:ext uri="{FF2B5EF4-FFF2-40B4-BE49-F238E27FC236}">
                    <a16:creationId xmlns:a16="http://schemas.microsoft.com/office/drawing/2014/main" id="{D75A6EA0-151B-4595-A461-6347C38766F9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sp>
            <p:nvSpPr>
              <p:cNvPr id="14" name="Rectangle: Rounded Corners 13">
                <a:extLst>
                  <a:ext uri="{FF2B5EF4-FFF2-40B4-BE49-F238E27FC236}">
                    <a16:creationId xmlns:a16="http://schemas.microsoft.com/office/drawing/2014/main" id="{768BE3A1-6A36-4CE5-A7E6-FF4ADB32DF5D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528970F8-1E52-4708-BA1F-38BF455DB26E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1" name="Rectangle: Rounded Corners 10">
                <a:extLst>
                  <a:ext uri="{FF2B5EF4-FFF2-40B4-BE49-F238E27FC236}">
                    <a16:creationId xmlns:a16="http://schemas.microsoft.com/office/drawing/2014/main" id="{0881DEA5-6B95-4385-A6A3-016D173CAE6A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sp>
            <p:nvSpPr>
              <p:cNvPr id="12" name="Rectangle: Rounded Corners 11">
                <a:extLst>
                  <a:ext uri="{FF2B5EF4-FFF2-40B4-BE49-F238E27FC236}">
                    <a16:creationId xmlns:a16="http://schemas.microsoft.com/office/drawing/2014/main" id="{FEB77DDC-56D9-47AB-B71C-B5E868AA0063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</p:grp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74E28E60-5E1A-43CA-A023-D7251390EE6B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2700"/>
            </a:p>
          </p:txBody>
        </p:sp>
      </p:grpSp>
      <p:sp>
        <p:nvSpPr>
          <p:cNvPr id="15" name="그림 개체 틀 2">
            <a:extLst>
              <a:ext uri="{FF2B5EF4-FFF2-40B4-BE49-F238E27FC236}">
                <a16:creationId xmlns:a16="http://schemas.microsoft.com/office/drawing/2014/main" id="{E865A037-79E3-43C4-A726-58CEE97F8CF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454332" y="1976846"/>
            <a:ext cx="3849189" cy="231648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FontTx/>
              <a:buNone/>
              <a:def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/>
              <a:t>Place Your Picture Here</a:t>
            </a:r>
            <a:endParaRPr lang="ko-KR" altLang="en-US"/>
          </a:p>
        </p:txBody>
      </p:sp>
      <p:sp>
        <p:nvSpPr>
          <p:cNvPr id="16" name="Text Placeholder 9">
            <a:extLst>
              <a:ext uri="{FF2B5EF4-FFF2-40B4-BE49-F238E27FC236}">
                <a16:creationId xmlns:a16="http://schemas.microsoft.com/office/drawing/2014/main" id="{BF0C124E-AC53-4C85-B016-94002263599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30" y="339511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749466549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6747644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BDC57578-EF98-4A57-8AF7-1C7CC48D72A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843736" y="0"/>
            <a:ext cx="4348264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/>
              <a:t>Place Your Picture Here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42640162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gradFill>
          <a:gsLst>
            <a:gs pos="0">
              <a:schemeClr val="accent1"/>
            </a:gs>
            <a:gs pos="100000">
              <a:schemeClr val="accent4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8BF0D15-4BB1-408E-A5FC-CFF2202284A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1464" y="-468065"/>
            <a:ext cx="4110019" cy="3897065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E15ECB00-AF83-443E-9AE7-961C16032659}"/>
              </a:ext>
            </a:extLst>
          </p:cNvPr>
          <p:cNvSpPr/>
          <p:nvPr userDrawn="1"/>
        </p:nvSpPr>
        <p:spPr>
          <a:xfrm>
            <a:off x="9342103" y="45555"/>
            <a:ext cx="3003443" cy="3003442"/>
          </a:xfrm>
          <a:prstGeom prst="ellipse">
            <a:avLst/>
          </a:prstGeom>
          <a:gradFill flip="none" rotWithShape="1">
            <a:gsLst>
              <a:gs pos="0">
                <a:schemeClr val="accent1">
                  <a:alpha val="40000"/>
                </a:schemeClr>
              </a:gs>
              <a:gs pos="100000">
                <a:schemeClr val="accent4">
                  <a:alpha val="4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177800" sx="102000" sy="102000" algn="ctr" rotWithShape="0">
              <a:schemeClr val="accent6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78BED7D0-BE93-4317-824C-6DD1CC483554}"/>
              </a:ext>
            </a:extLst>
          </p:cNvPr>
          <p:cNvSpPr/>
          <p:nvPr userDrawn="1"/>
        </p:nvSpPr>
        <p:spPr>
          <a:xfrm>
            <a:off x="-667824" y="2996005"/>
            <a:ext cx="2393339" cy="2393338"/>
          </a:xfrm>
          <a:prstGeom prst="ellipse">
            <a:avLst/>
          </a:prstGeom>
          <a:gradFill flip="none" rotWithShape="1">
            <a:gsLst>
              <a:gs pos="0">
                <a:schemeClr val="accent1">
                  <a:alpha val="40000"/>
                </a:schemeClr>
              </a:gs>
              <a:gs pos="100000">
                <a:schemeClr val="accent4">
                  <a:alpha val="4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177800" sx="102000" sy="102000" algn="ctr" rotWithShape="0">
              <a:schemeClr val="accent6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4C175114-E625-440B-9D45-C7FECD32D84F}"/>
              </a:ext>
            </a:extLst>
          </p:cNvPr>
          <p:cNvSpPr/>
          <p:nvPr userDrawn="1"/>
        </p:nvSpPr>
        <p:spPr>
          <a:xfrm>
            <a:off x="6138506" y="4931795"/>
            <a:ext cx="1761493" cy="1758422"/>
          </a:xfrm>
          <a:custGeom>
            <a:avLst/>
            <a:gdLst>
              <a:gd name="connsiteX0" fmla="*/ 1196669 w 1761493"/>
              <a:gd name="connsiteY0" fmla="*/ 0 h 1758422"/>
              <a:gd name="connsiteX1" fmla="*/ 1662467 w 1761493"/>
              <a:gd name="connsiteY1" fmla="*/ 94040 h 1758422"/>
              <a:gd name="connsiteX2" fmla="*/ 1761493 w 1761493"/>
              <a:gd name="connsiteY2" fmla="*/ 141744 h 1758422"/>
              <a:gd name="connsiteX3" fmla="*/ 140264 w 1761493"/>
              <a:gd name="connsiteY3" fmla="*/ 1758422 h 1758422"/>
              <a:gd name="connsiteX4" fmla="*/ 94040 w 1761493"/>
              <a:gd name="connsiteY4" fmla="*/ 1662467 h 1758422"/>
              <a:gd name="connsiteX5" fmla="*/ 0 w 1761493"/>
              <a:gd name="connsiteY5" fmla="*/ 1196669 h 1758422"/>
              <a:gd name="connsiteX6" fmla="*/ 1196669 w 1761493"/>
              <a:gd name="connsiteY6" fmla="*/ 0 h 17584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61493" h="1758422">
                <a:moveTo>
                  <a:pt x="1196669" y="0"/>
                </a:moveTo>
                <a:cubicBezTo>
                  <a:pt x="1361895" y="0"/>
                  <a:pt x="1519299" y="33486"/>
                  <a:pt x="1662467" y="94040"/>
                </a:cubicBezTo>
                <a:lnTo>
                  <a:pt x="1761493" y="141744"/>
                </a:lnTo>
                <a:lnTo>
                  <a:pt x="140264" y="1758422"/>
                </a:lnTo>
                <a:lnTo>
                  <a:pt x="94040" y="1662467"/>
                </a:lnTo>
                <a:cubicBezTo>
                  <a:pt x="33486" y="1519299"/>
                  <a:pt x="0" y="1361895"/>
                  <a:pt x="0" y="1196669"/>
                </a:cubicBezTo>
                <a:cubicBezTo>
                  <a:pt x="0" y="535767"/>
                  <a:pt x="535767" y="0"/>
                  <a:pt x="1196669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alpha val="40000"/>
                </a:schemeClr>
              </a:gs>
              <a:gs pos="100000">
                <a:schemeClr val="accent4">
                  <a:alpha val="4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177800" sx="102000" sy="102000" algn="ctr" rotWithShape="0">
              <a:schemeClr val="accent6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270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5FF7B0E0-0A58-4E60-8B37-65D6CF8ACF1E}"/>
              </a:ext>
            </a:extLst>
          </p:cNvPr>
          <p:cNvSpPr/>
          <p:nvPr userDrawn="1"/>
        </p:nvSpPr>
        <p:spPr>
          <a:xfrm rot="13518210" flipH="1">
            <a:off x="9189936" y="1137317"/>
            <a:ext cx="821603" cy="5108776"/>
          </a:xfrm>
          <a:prstGeom prst="roundRect">
            <a:avLst>
              <a:gd name="adj" fmla="val 50000"/>
            </a:avLst>
          </a:prstGeom>
          <a:gradFill>
            <a:gsLst>
              <a:gs pos="3300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bg1">
                  <a:lumMod val="100000"/>
                  <a:alpha val="2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E251486E-3E22-42E9-9265-A62EF3AE4503}"/>
              </a:ext>
            </a:extLst>
          </p:cNvPr>
          <p:cNvSpPr/>
          <p:nvPr userDrawn="1"/>
        </p:nvSpPr>
        <p:spPr>
          <a:xfrm rot="2667893" flipH="1">
            <a:off x="5406739" y="-1762068"/>
            <a:ext cx="821603" cy="5108776"/>
          </a:xfrm>
          <a:prstGeom prst="roundRect">
            <a:avLst>
              <a:gd name="adj" fmla="val 50000"/>
            </a:avLst>
          </a:prstGeom>
          <a:gradFill>
            <a:gsLst>
              <a:gs pos="3300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bg1">
                  <a:lumMod val="100000"/>
                  <a:alpha val="2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CC61999-5F04-4AB2-B1A4-94D81306569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809" y="2744694"/>
            <a:ext cx="3734251" cy="354076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A9635CA-BC26-4AD8-A22E-1ADC79CFE49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0801" y="-1414282"/>
            <a:ext cx="3734251" cy="354076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92E4871-F2F2-4806-B2A4-7B4E17D49BA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5737" y="3798760"/>
            <a:ext cx="4110019" cy="389706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A948A5E-2C17-44D0-A274-9C818DA9A2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4418" y="3798758"/>
            <a:ext cx="3531103" cy="3348144"/>
          </a:xfrm>
          <a:prstGeom prst="rect">
            <a:avLst/>
          </a:prstGeom>
        </p:spPr>
      </p:pic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77988820-EC8E-4E5E-B405-6369C94FB696}"/>
              </a:ext>
            </a:extLst>
          </p:cNvPr>
          <p:cNvSpPr/>
          <p:nvPr userDrawn="1"/>
        </p:nvSpPr>
        <p:spPr>
          <a:xfrm rot="2667893" flipH="1">
            <a:off x="4257629" y="-627022"/>
            <a:ext cx="821603" cy="5108776"/>
          </a:xfrm>
          <a:prstGeom prst="roundRect">
            <a:avLst>
              <a:gd name="adj" fmla="val 50000"/>
            </a:avLst>
          </a:prstGeom>
          <a:gradFill>
            <a:gsLst>
              <a:gs pos="3300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bg1">
                  <a:lumMod val="100000"/>
                  <a:alpha val="2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DB34C216-B859-4332-89DD-FDAB18587912}"/>
              </a:ext>
            </a:extLst>
          </p:cNvPr>
          <p:cNvSpPr/>
          <p:nvPr userDrawn="1"/>
        </p:nvSpPr>
        <p:spPr>
          <a:xfrm rot="2667893" flipH="1">
            <a:off x="10215581" y="2065939"/>
            <a:ext cx="821603" cy="5108776"/>
          </a:xfrm>
          <a:prstGeom prst="roundRect">
            <a:avLst>
              <a:gd name="adj" fmla="val 50000"/>
            </a:avLst>
          </a:prstGeom>
          <a:gradFill>
            <a:gsLst>
              <a:gs pos="3300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bg1">
                  <a:lumMod val="100000"/>
                  <a:alpha val="2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4F8C30EF-40BC-43EA-9DFB-F9D15A22EB5E}"/>
              </a:ext>
            </a:extLst>
          </p:cNvPr>
          <p:cNvSpPr/>
          <p:nvPr userDrawn="1"/>
        </p:nvSpPr>
        <p:spPr>
          <a:xfrm rot="2703270">
            <a:off x="2721964" y="791637"/>
            <a:ext cx="47625" cy="292608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C20E1840-583E-492F-A9C7-78CB38D18A57}"/>
              </a:ext>
            </a:extLst>
          </p:cNvPr>
          <p:cNvSpPr/>
          <p:nvPr userDrawn="1"/>
        </p:nvSpPr>
        <p:spPr>
          <a:xfrm rot="2703270">
            <a:off x="1032400" y="3557778"/>
            <a:ext cx="47625" cy="292608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21B742EA-776C-4729-BC4C-D8246D495CCF}"/>
              </a:ext>
            </a:extLst>
          </p:cNvPr>
          <p:cNvSpPr/>
          <p:nvPr userDrawn="1"/>
        </p:nvSpPr>
        <p:spPr>
          <a:xfrm rot="2703270">
            <a:off x="8580553" y="2784302"/>
            <a:ext cx="47625" cy="219456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20FB9170-ED31-4166-B8AF-844A796082C3}"/>
              </a:ext>
            </a:extLst>
          </p:cNvPr>
          <p:cNvSpPr/>
          <p:nvPr userDrawn="1"/>
        </p:nvSpPr>
        <p:spPr>
          <a:xfrm rot="2703270">
            <a:off x="11184265" y="-197412"/>
            <a:ext cx="47625" cy="1459735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0140AEF0-AD3C-429C-8967-68D41060DDA9}"/>
              </a:ext>
            </a:extLst>
          </p:cNvPr>
          <p:cNvSpPr/>
          <p:nvPr userDrawn="1"/>
        </p:nvSpPr>
        <p:spPr>
          <a:xfrm rot="2703270">
            <a:off x="4151901" y="5582176"/>
            <a:ext cx="47625" cy="1459735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E7CBDFD1-2932-4D6D-8A90-D0F5DC3C67AE}"/>
              </a:ext>
            </a:extLst>
          </p:cNvPr>
          <p:cNvSpPr/>
          <p:nvPr userDrawn="1"/>
        </p:nvSpPr>
        <p:spPr>
          <a:xfrm rot="2703270">
            <a:off x="7159185" y="218146"/>
            <a:ext cx="47625" cy="1459735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CA46355A-3E04-49FD-9F09-AAAB3DB0E418}"/>
              </a:ext>
            </a:extLst>
          </p:cNvPr>
          <p:cNvSpPr/>
          <p:nvPr userDrawn="1"/>
        </p:nvSpPr>
        <p:spPr>
          <a:xfrm rot="2703270">
            <a:off x="10756305" y="4976519"/>
            <a:ext cx="47625" cy="219456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3" name="Circle: Hollow 22">
            <a:extLst>
              <a:ext uri="{FF2B5EF4-FFF2-40B4-BE49-F238E27FC236}">
                <a16:creationId xmlns:a16="http://schemas.microsoft.com/office/drawing/2014/main" id="{409C4469-3F84-4E19-A632-E543A5FDD884}"/>
              </a:ext>
            </a:extLst>
          </p:cNvPr>
          <p:cNvSpPr/>
          <p:nvPr userDrawn="1"/>
        </p:nvSpPr>
        <p:spPr>
          <a:xfrm>
            <a:off x="1940747" y="6150690"/>
            <a:ext cx="307304" cy="307304"/>
          </a:xfrm>
          <a:prstGeom prst="donut">
            <a:avLst>
              <a:gd name="adj" fmla="val 12398"/>
            </a:avLst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75000"/>
                  <a:alpha val="5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700"/>
          </a:p>
        </p:txBody>
      </p:sp>
      <p:sp>
        <p:nvSpPr>
          <p:cNvPr id="24" name="Circle: Hollow 23">
            <a:extLst>
              <a:ext uri="{FF2B5EF4-FFF2-40B4-BE49-F238E27FC236}">
                <a16:creationId xmlns:a16="http://schemas.microsoft.com/office/drawing/2014/main" id="{EBF49C44-3383-44DC-8036-8DC2B11ACB1A}"/>
              </a:ext>
            </a:extLst>
          </p:cNvPr>
          <p:cNvSpPr/>
          <p:nvPr userDrawn="1"/>
        </p:nvSpPr>
        <p:spPr>
          <a:xfrm>
            <a:off x="5198769" y="5662761"/>
            <a:ext cx="307304" cy="307304"/>
          </a:xfrm>
          <a:prstGeom prst="donut">
            <a:avLst>
              <a:gd name="adj" fmla="val 12398"/>
            </a:avLst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75000"/>
                  <a:alpha val="5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700"/>
          </a:p>
        </p:txBody>
      </p:sp>
      <p:sp>
        <p:nvSpPr>
          <p:cNvPr id="25" name="Circle: Hollow 24">
            <a:extLst>
              <a:ext uri="{FF2B5EF4-FFF2-40B4-BE49-F238E27FC236}">
                <a16:creationId xmlns:a16="http://schemas.microsoft.com/office/drawing/2014/main" id="{D46346EE-F1B7-4796-AFA9-AAE048AA3364}"/>
              </a:ext>
            </a:extLst>
          </p:cNvPr>
          <p:cNvSpPr/>
          <p:nvPr userDrawn="1"/>
        </p:nvSpPr>
        <p:spPr>
          <a:xfrm>
            <a:off x="9090515" y="378804"/>
            <a:ext cx="307304" cy="307304"/>
          </a:xfrm>
          <a:prstGeom prst="donut">
            <a:avLst>
              <a:gd name="adj" fmla="val 12398"/>
            </a:avLst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75000"/>
                  <a:alpha val="5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700"/>
          </a:p>
        </p:txBody>
      </p:sp>
      <p:sp>
        <p:nvSpPr>
          <p:cNvPr id="26" name="Circle: Hollow 25">
            <a:extLst>
              <a:ext uri="{FF2B5EF4-FFF2-40B4-BE49-F238E27FC236}">
                <a16:creationId xmlns:a16="http://schemas.microsoft.com/office/drawing/2014/main" id="{73E5F236-BD77-4630-A734-050F06B94A2D}"/>
              </a:ext>
            </a:extLst>
          </p:cNvPr>
          <p:cNvSpPr/>
          <p:nvPr userDrawn="1"/>
        </p:nvSpPr>
        <p:spPr>
          <a:xfrm>
            <a:off x="4738390" y="729357"/>
            <a:ext cx="530853" cy="530853"/>
          </a:xfrm>
          <a:prstGeom prst="donut">
            <a:avLst>
              <a:gd name="adj" fmla="val 8809"/>
            </a:avLst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75000"/>
                  <a:alpha val="5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700"/>
          </a:p>
        </p:txBody>
      </p:sp>
      <p:sp>
        <p:nvSpPr>
          <p:cNvPr id="27" name="Circle: Hollow 26">
            <a:extLst>
              <a:ext uri="{FF2B5EF4-FFF2-40B4-BE49-F238E27FC236}">
                <a16:creationId xmlns:a16="http://schemas.microsoft.com/office/drawing/2014/main" id="{C89DEA56-42C4-43A8-B485-A905F2F9EF8D}"/>
              </a:ext>
            </a:extLst>
          </p:cNvPr>
          <p:cNvSpPr/>
          <p:nvPr userDrawn="1"/>
        </p:nvSpPr>
        <p:spPr>
          <a:xfrm>
            <a:off x="10500139" y="3884485"/>
            <a:ext cx="307304" cy="307304"/>
          </a:xfrm>
          <a:prstGeom prst="donut">
            <a:avLst>
              <a:gd name="adj" fmla="val 12398"/>
            </a:avLst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75000"/>
                  <a:alpha val="5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700"/>
          </a:p>
        </p:txBody>
      </p:sp>
      <p:sp>
        <p:nvSpPr>
          <p:cNvPr id="28" name="Circle: Hollow 27">
            <a:extLst>
              <a:ext uri="{FF2B5EF4-FFF2-40B4-BE49-F238E27FC236}">
                <a16:creationId xmlns:a16="http://schemas.microsoft.com/office/drawing/2014/main" id="{841ACCCA-100D-4216-8EA1-A5CC63045609}"/>
              </a:ext>
            </a:extLst>
          </p:cNvPr>
          <p:cNvSpPr/>
          <p:nvPr userDrawn="1"/>
        </p:nvSpPr>
        <p:spPr>
          <a:xfrm>
            <a:off x="9342103" y="6252072"/>
            <a:ext cx="307304" cy="307304"/>
          </a:xfrm>
          <a:prstGeom prst="donut">
            <a:avLst>
              <a:gd name="adj" fmla="val 12398"/>
            </a:avLst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75000"/>
                  <a:alpha val="5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700"/>
          </a:p>
        </p:txBody>
      </p:sp>
      <p:sp>
        <p:nvSpPr>
          <p:cNvPr id="29" name="Circle: Hollow 28">
            <a:extLst>
              <a:ext uri="{FF2B5EF4-FFF2-40B4-BE49-F238E27FC236}">
                <a16:creationId xmlns:a16="http://schemas.microsoft.com/office/drawing/2014/main" id="{35C224AA-96FF-425B-A723-6682BE2E1056}"/>
              </a:ext>
            </a:extLst>
          </p:cNvPr>
          <p:cNvSpPr/>
          <p:nvPr userDrawn="1"/>
        </p:nvSpPr>
        <p:spPr>
          <a:xfrm>
            <a:off x="864566" y="3360095"/>
            <a:ext cx="530853" cy="530853"/>
          </a:xfrm>
          <a:prstGeom prst="donut">
            <a:avLst>
              <a:gd name="adj" fmla="val 8809"/>
            </a:avLst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75000"/>
                  <a:alpha val="5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700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3060D8E5-FE2C-4BE4-8D5F-4E1953E01D04}"/>
              </a:ext>
            </a:extLst>
          </p:cNvPr>
          <p:cNvSpPr/>
          <p:nvPr userDrawn="1"/>
        </p:nvSpPr>
        <p:spPr>
          <a:xfrm>
            <a:off x="3079120" y="-1105386"/>
            <a:ext cx="2413539" cy="2404593"/>
          </a:xfrm>
          <a:custGeom>
            <a:avLst/>
            <a:gdLst>
              <a:gd name="connsiteX0" fmla="*/ 1501721 w 2413539"/>
              <a:gd name="connsiteY0" fmla="*/ 0 h 2404593"/>
              <a:gd name="connsiteX1" fmla="*/ 2341348 w 2413539"/>
              <a:gd name="connsiteY1" fmla="*/ 256470 h 2404593"/>
              <a:gd name="connsiteX2" fmla="*/ 2413539 w 2413539"/>
              <a:gd name="connsiteY2" fmla="*/ 310454 h 2404593"/>
              <a:gd name="connsiteX3" fmla="*/ 303764 w 2413539"/>
              <a:gd name="connsiteY3" fmla="*/ 2404593 h 2404593"/>
              <a:gd name="connsiteX4" fmla="*/ 256470 w 2413539"/>
              <a:gd name="connsiteY4" fmla="*/ 2341348 h 2404593"/>
              <a:gd name="connsiteX5" fmla="*/ 0 w 2413539"/>
              <a:gd name="connsiteY5" fmla="*/ 1501721 h 2404593"/>
              <a:gd name="connsiteX6" fmla="*/ 1501721 w 2413539"/>
              <a:gd name="connsiteY6" fmla="*/ 0 h 24045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413539" h="2404593">
                <a:moveTo>
                  <a:pt x="1501721" y="0"/>
                </a:moveTo>
                <a:cubicBezTo>
                  <a:pt x="1812738" y="0"/>
                  <a:pt x="2101672" y="94548"/>
                  <a:pt x="2341348" y="256470"/>
                </a:cubicBezTo>
                <a:lnTo>
                  <a:pt x="2413539" y="310454"/>
                </a:lnTo>
                <a:lnTo>
                  <a:pt x="303764" y="2404593"/>
                </a:lnTo>
                <a:lnTo>
                  <a:pt x="256470" y="2341348"/>
                </a:lnTo>
                <a:cubicBezTo>
                  <a:pt x="94548" y="2101672"/>
                  <a:pt x="0" y="1812738"/>
                  <a:pt x="0" y="1501721"/>
                </a:cubicBezTo>
                <a:cubicBezTo>
                  <a:pt x="0" y="672343"/>
                  <a:pt x="672343" y="0"/>
                  <a:pt x="1501721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alpha val="40000"/>
                </a:schemeClr>
              </a:gs>
              <a:gs pos="100000">
                <a:schemeClr val="accent4">
                  <a:alpha val="4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177800" sx="102000" sy="102000" algn="ctr" rotWithShape="0">
              <a:schemeClr val="accent6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2700"/>
          </a:p>
        </p:txBody>
      </p:sp>
    </p:spTree>
    <p:extLst>
      <p:ext uri="{BB962C8B-B14F-4D97-AF65-F5344CB8AC3E}">
        <p14:creationId xmlns:p14="http://schemas.microsoft.com/office/powerpoint/2010/main" val="4089627944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gradFill>
          <a:gsLst>
            <a:gs pos="0">
              <a:schemeClr val="accent1"/>
            </a:gs>
            <a:gs pos="100000">
              <a:schemeClr val="accent4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>
            <a:extLst>
              <a:ext uri="{FF2B5EF4-FFF2-40B4-BE49-F238E27FC236}">
                <a16:creationId xmlns:a16="http://schemas.microsoft.com/office/drawing/2014/main" id="{F5C830AA-5FA6-4CD4-AD75-FEFC4B01915A}"/>
              </a:ext>
            </a:extLst>
          </p:cNvPr>
          <p:cNvGrpSpPr/>
          <p:nvPr userDrawn="1"/>
        </p:nvGrpSpPr>
        <p:grpSpPr>
          <a:xfrm flipV="1">
            <a:off x="-1536721" y="-1474805"/>
            <a:ext cx="6967679" cy="9512191"/>
            <a:chOff x="-1484471" y="-860850"/>
            <a:chExt cx="6967679" cy="9512191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7CA2486D-8BCE-4F5C-8CAA-C5764F13D2C0}"/>
                </a:ext>
              </a:extLst>
            </p:cNvPr>
            <p:cNvGrpSpPr/>
            <p:nvPr userDrawn="1"/>
          </p:nvGrpSpPr>
          <p:grpSpPr>
            <a:xfrm rot="16200000">
              <a:off x="-1510142" y="1657990"/>
              <a:ext cx="7019022" cy="6967679"/>
              <a:chOff x="-1454130" y="-1334460"/>
              <a:chExt cx="7019022" cy="6967679"/>
            </a:xfrm>
          </p:grpSpPr>
          <p:sp>
            <p:nvSpPr>
              <p:cNvPr id="3" name="Oval 2">
                <a:extLst>
                  <a:ext uri="{FF2B5EF4-FFF2-40B4-BE49-F238E27FC236}">
                    <a16:creationId xmlns:a16="http://schemas.microsoft.com/office/drawing/2014/main" id="{BF71EB0B-9497-409F-8497-D05944EED268}"/>
                  </a:ext>
                </a:extLst>
              </p:cNvPr>
              <p:cNvSpPr/>
              <p:nvPr userDrawn="1"/>
            </p:nvSpPr>
            <p:spPr>
              <a:xfrm>
                <a:off x="-1166340" y="2200772"/>
                <a:ext cx="2393338" cy="2393338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1">
                      <a:alpha val="40000"/>
                    </a:schemeClr>
                  </a:gs>
                  <a:gs pos="100000">
                    <a:schemeClr val="accent4">
                      <a:alpha val="4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177800" sx="102000" sy="102000" algn="ctr" rotWithShape="0">
                  <a:schemeClr val="accent6"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pic>
            <p:nvPicPr>
              <p:cNvPr id="4" name="Picture 3">
                <a:extLst>
                  <a:ext uri="{FF2B5EF4-FFF2-40B4-BE49-F238E27FC236}">
                    <a16:creationId xmlns:a16="http://schemas.microsoft.com/office/drawing/2014/main" id="{80DDDF61-AF37-4CDD-91B7-E8FD97EB7F24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58173" y="2092453"/>
                <a:ext cx="3734250" cy="3540766"/>
              </a:xfrm>
              <a:prstGeom prst="rect">
                <a:avLst/>
              </a:prstGeom>
            </p:spPr>
          </p:pic>
          <p:pic>
            <p:nvPicPr>
              <p:cNvPr id="5" name="Picture 4">
                <a:extLst>
                  <a:ext uri="{FF2B5EF4-FFF2-40B4-BE49-F238E27FC236}">
                    <a16:creationId xmlns:a16="http://schemas.microsoft.com/office/drawing/2014/main" id="{58756FA6-95F9-4A5F-8874-D3AE77F87B6C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1454130" y="126244"/>
                <a:ext cx="3734250" cy="3540766"/>
              </a:xfrm>
              <a:prstGeom prst="rect">
                <a:avLst/>
              </a:prstGeom>
            </p:spPr>
          </p:pic>
          <p:pic>
            <p:nvPicPr>
              <p:cNvPr id="6" name="Picture 5">
                <a:extLst>
                  <a:ext uri="{FF2B5EF4-FFF2-40B4-BE49-F238E27FC236}">
                    <a16:creationId xmlns:a16="http://schemas.microsoft.com/office/drawing/2014/main" id="{652D9175-806D-444B-843C-8D6D1A2B8B48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830642" y="-1334460"/>
                <a:ext cx="3734250" cy="3540766"/>
              </a:xfrm>
              <a:prstGeom prst="rect">
                <a:avLst/>
              </a:prstGeom>
            </p:spPr>
          </p:pic>
          <p:sp>
            <p:nvSpPr>
              <p:cNvPr id="7" name="Rectangle: Rounded Corners 6">
                <a:extLst>
                  <a:ext uri="{FF2B5EF4-FFF2-40B4-BE49-F238E27FC236}">
                    <a16:creationId xmlns:a16="http://schemas.microsoft.com/office/drawing/2014/main" id="{9EE53EEA-8096-4336-BF8C-013228CF2A7B}"/>
                  </a:ext>
                </a:extLst>
              </p:cNvPr>
              <p:cNvSpPr/>
              <p:nvPr userDrawn="1"/>
            </p:nvSpPr>
            <p:spPr>
              <a:xfrm rot="2667893" flipH="1">
                <a:off x="3776991" y="-1279263"/>
                <a:ext cx="821603" cy="5108776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33000">
                    <a:schemeClr val="accent1">
                      <a:lumMod val="5000"/>
                      <a:lumOff val="95000"/>
                      <a:alpha val="0"/>
                    </a:schemeClr>
                  </a:gs>
                  <a:gs pos="100000">
                    <a:schemeClr val="bg1">
                      <a:lumMod val="100000"/>
                      <a:alpha val="20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sp>
            <p:nvSpPr>
              <p:cNvPr id="8" name="Rectangle: Rounded Corners 7">
                <a:extLst>
                  <a:ext uri="{FF2B5EF4-FFF2-40B4-BE49-F238E27FC236}">
                    <a16:creationId xmlns:a16="http://schemas.microsoft.com/office/drawing/2014/main" id="{3540C4DE-A5C4-491B-85D8-7A083DE9DB85}"/>
                  </a:ext>
                </a:extLst>
              </p:cNvPr>
              <p:cNvSpPr/>
              <p:nvPr userDrawn="1"/>
            </p:nvSpPr>
            <p:spPr>
              <a:xfrm rot="2703270">
                <a:off x="2139106" y="-351276"/>
                <a:ext cx="47625" cy="2926080"/>
              </a:xfrm>
              <a:prstGeom prst="roundRect">
                <a:avLst>
                  <a:gd name="adj" fmla="val 50000"/>
                </a:avLst>
              </a:prstGeom>
              <a:gradFill flip="none" rotWithShape="1">
                <a:gsLst>
                  <a:gs pos="0">
                    <a:schemeClr val="accent1"/>
                  </a:gs>
                  <a:gs pos="100000">
                    <a:schemeClr val="accent1">
                      <a:lumMod val="7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sp>
            <p:nvSpPr>
              <p:cNvPr id="9" name="Rectangle: Rounded Corners 8">
                <a:extLst>
                  <a:ext uri="{FF2B5EF4-FFF2-40B4-BE49-F238E27FC236}">
                    <a16:creationId xmlns:a16="http://schemas.microsoft.com/office/drawing/2014/main" id="{3C197359-984C-46D0-8A51-B98CB1D4D2F3}"/>
                  </a:ext>
                </a:extLst>
              </p:cNvPr>
              <p:cNvSpPr/>
              <p:nvPr userDrawn="1"/>
            </p:nvSpPr>
            <p:spPr>
              <a:xfrm rot="2703270">
                <a:off x="533882" y="2762545"/>
                <a:ext cx="47625" cy="2926080"/>
              </a:xfrm>
              <a:prstGeom prst="roundRect">
                <a:avLst>
                  <a:gd name="adj" fmla="val 50000"/>
                </a:avLst>
              </a:prstGeom>
              <a:gradFill flip="none" rotWithShape="1">
                <a:gsLst>
                  <a:gs pos="0">
                    <a:schemeClr val="accent1"/>
                  </a:gs>
                  <a:gs pos="100000">
                    <a:schemeClr val="accent1">
                      <a:lumMod val="7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sp>
            <p:nvSpPr>
              <p:cNvPr id="10" name="Rectangle: Rounded Corners 9">
                <a:extLst>
                  <a:ext uri="{FF2B5EF4-FFF2-40B4-BE49-F238E27FC236}">
                    <a16:creationId xmlns:a16="http://schemas.microsoft.com/office/drawing/2014/main" id="{0413640F-302A-4F0D-BB79-E28A5E756CB0}"/>
                  </a:ext>
                </a:extLst>
              </p:cNvPr>
              <p:cNvSpPr/>
              <p:nvPr userDrawn="1"/>
            </p:nvSpPr>
            <p:spPr>
              <a:xfrm rot="2703270">
                <a:off x="295353" y="154282"/>
                <a:ext cx="47625" cy="1459734"/>
              </a:xfrm>
              <a:prstGeom prst="roundRect">
                <a:avLst>
                  <a:gd name="adj" fmla="val 50000"/>
                </a:avLst>
              </a:prstGeom>
              <a:gradFill flip="none" rotWithShape="1">
                <a:gsLst>
                  <a:gs pos="0">
                    <a:schemeClr val="accent1"/>
                  </a:gs>
                  <a:gs pos="100000">
                    <a:schemeClr val="accent1">
                      <a:lumMod val="7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sp>
            <p:nvSpPr>
              <p:cNvPr id="12" name="Circle: Hollow 11">
                <a:extLst>
                  <a:ext uri="{FF2B5EF4-FFF2-40B4-BE49-F238E27FC236}">
                    <a16:creationId xmlns:a16="http://schemas.microsoft.com/office/drawing/2014/main" id="{1F0A2C54-CDD2-4AED-8188-711E2B556ED7}"/>
                  </a:ext>
                </a:extLst>
              </p:cNvPr>
              <p:cNvSpPr/>
              <p:nvPr userDrawn="1"/>
            </p:nvSpPr>
            <p:spPr>
              <a:xfrm>
                <a:off x="2747827" y="1763993"/>
                <a:ext cx="307304" cy="307304"/>
              </a:xfrm>
              <a:prstGeom prst="donut">
                <a:avLst>
                  <a:gd name="adj" fmla="val 12398"/>
                </a:avLst>
              </a:prstGeom>
              <a:gradFill flip="none" rotWithShape="1">
                <a:gsLst>
                  <a:gs pos="0">
                    <a:schemeClr val="accent1">
                      <a:alpha val="50000"/>
                    </a:schemeClr>
                  </a:gs>
                  <a:gs pos="100000">
                    <a:schemeClr val="accent1">
                      <a:lumMod val="75000"/>
                      <a:alpha val="50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en-US" sz="2700"/>
              </a:p>
            </p:txBody>
          </p:sp>
          <p:sp>
            <p:nvSpPr>
              <p:cNvPr id="13" name="Circle: Hollow 12">
                <a:extLst>
                  <a:ext uri="{FF2B5EF4-FFF2-40B4-BE49-F238E27FC236}">
                    <a16:creationId xmlns:a16="http://schemas.microsoft.com/office/drawing/2014/main" id="{75ED3DF4-C9D6-4BB6-A2B9-E5CA4FA70BFB}"/>
                  </a:ext>
                </a:extLst>
              </p:cNvPr>
              <p:cNvSpPr/>
              <p:nvPr userDrawn="1"/>
            </p:nvSpPr>
            <p:spPr>
              <a:xfrm>
                <a:off x="3350683" y="647436"/>
                <a:ext cx="530853" cy="530853"/>
              </a:xfrm>
              <a:prstGeom prst="donut">
                <a:avLst>
                  <a:gd name="adj" fmla="val 8809"/>
                </a:avLst>
              </a:prstGeom>
              <a:gradFill flip="none" rotWithShape="1">
                <a:gsLst>
                  <a:gs pos="0">
                    <a:schemeClr val="accent1">
                      <a:alpha val="50000"/>
                    </a:schemeClr>
                  </a:gs>
                  <a:gs pos="100000">
                    <a:schemeClr val="accent1">
                      <a:lumMod val="75000"/>
                      <a:alpha val="50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en-US" sz="2700"/>
              </a:p>
            </p:txBody>
          </p:sp>
          <p:sp>
            <p:nvSpPr>
              <p:cNvPr id="14" name="Circle: Hollow 13">
                <a:extLst>
                  <a:ext uri="{FF2B5EF4-FFF2-40B4-BE49-F238E27FC236}">
                    <a16:creationId xmlns:a16="http://schemas.microsoft.com/office/drawing/2014/main" id="{6ADB9004-20CC-4775-A94C-01AF85407695}"/>
                  </a:ext>
                </a:extLst>
              </p:cNvPr>
              <p:cNvSpPr/>
              <p:nvPr userDrawn="1"/>
            </p:nvSpPr>
            <p:spPr>
              <a:xfrm>
                <a:off x="366049" y="2564860"/>
                <a:ext cx="530853" cy="530853"/>
              </a:xfrm>
              <a:prstGeom prst="donut">
                <a:avLst>
                  <a:gd name="adj" fmla="val 8809"/>
                </a:avLst>
              </a:prstGeom>
              <a:gradFill flip="none" rotWithShape="1">
                <a:gsLst>
                  <a:gs pos="0">
                    <a:schemeClr val="accent1">
                      <a:alpha val="50000"/>
                    </a:schemeClr>
                  </a:gs>
                  <a:gs pos="100000">
                    <a:schemeClr val="accent1">
                      <a:lumMod val="75000"/>
                      <a:alpha val="50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en-US" sz="2700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BAE17066-8B58-479D-ADC0-C0AE3E0C1818}"/>
                  </a:ext>
                </a:extLst>
              </p:cNvPr>
              <p:cNvSpPr/>
              <p:nvPr userDrawn="1"/>
            </p:nvSpPr>
            <p:spPr>
              <a:xfrm>
                <a:off x="2248959" y="-1025564"/>
                <a:ext cx="2413539" cy="2404593"/>
              </a:xfrm>
              <a:custGeom>
                <a:avLst/>
                <a:gdLst>
                  <a:gd name="connsiteX0" fmla="*/ 1501721 w 2413539"/>
                  <a:gd name="connsiteY0" fmla="*/ 0 h 2404593"/>
                  <a:gd name="connsiteX1" fmla="*/ 2341348 w 2413539"/>
                  <a:gd name="connsiteY1" fmla="*/ 256470 h 2404593"/>
                  <a:gd name="connsiteX2" fmla="*/ 2413539 w 2413539"/>
                  <a:gd name="connsiteY2" fmla="*/ 310454 h 2404593"/>
                  <a:gd name="connsiteX3" fmla="*/ 303764 w 2413539"/>
                  <a:gd name="connsiteY3" fmla="*/ 2404593 h 2404593"/>
                  <a:gd name="connsiteX4" fmla="*/ 256470 w 2413539"/>
                  <a:gd name="connsiteY4" fmla="*/ 2341348 h 2404593"/>
                  <a:gd name="connsiteX5" fmla="*/ 0 w 2413539"/>
                  <a:gd name="connsiteY5" fmla="*/ 1501721 h 2404593"/>
                  <a:gd name="connsiteX6" fmla="*/ 1501721 w 2413539"/>
                  <a:gd name="connsiteY6" fmla="*/ 0 h 2404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13539" h="2404593">
                    <a:moveTo>
                      <a:pt x="1501721" y="0"/>
                    </a:moveTo>
                    <a:cubicBezTo>
                      <a:pt x="1812738" y="0"/>
                      <a:pt x="2101672" y="94548"/>
                      <a:pt x="2341348" y="256470"/>
                    </a:cubicBezTo>
                    <a:lnTo>
                      <a:pt x="2413539" y="310454"/>
                    </a:lnTo>
                    <a:lnTo>
                      <a:pt x="303764" y="2404593"/>
                    </a:lnTo>
                    <a:lnTo>
                      <a:pt x="256470" y="2341348"/>
                    </a:lnTo>
                    <a:cubicBezTo>
                      <a:pt x="94548" y="2101672"/>
                      <a:pt x="0" y="1812738"/>
                      <a:pt x="0" y="1501721"/>
                    </a:cubicBezTo>
                    <a:cubicBezTo>
                      <a:pt x="0" y="672343"/>
                      <a:pt x="672343" y="0"/>
                      <a:pt x="1501721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alpha val="40000"/>
                    </a:schemeClr>
                  </a:gs>
                  <a:gs pos="100000">
                    <a:schemeClr val="accent4">
                      <a:alpha val="4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177800" sx="102000" sy="102000" algn="ctr" rotWithShape="0">
                  <a:schemeClr val="accent6"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2700"/>
              </a:p>
            </p:txBody>
          </p: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577B0D4A-E3C1-4B7D-8088-814C22F0A19F}"/>
                </a:ext>
              </a:extLst>
            </p:cNvPr>
            <p:cNvGrpSpPr/>
            <p:nvPr userDrawn="1"/>
          </p:nvGrpSpPr>
          <p:grpSpPr>
            <a:xfrm rot="5400000">
              <a:off x="-325146" y="-952329"/>
              <a:ext cx="3348144" cy="3531102"/>
              <a:chOff x="733347" y="4234870"/>
              <a:chExt cx="3348144" cy="3531102"/>
            </a:xfrm>
          </p:grpSpPr>
          <p:pic>
            <p:nvPicPr>
              <p:cNvPr id="16" name="Picture 15">
                <a:extLst>
                  <a:ext uri="{FF2B5EF4-FFF2-40B4-BE49-F238E27FC236}">
                    <a16:creationId xmlns:a16="http://schemas.microsoft.com/office/drawing/2014/main" id="{91FEE50B-8E3D-46B2-8EA0-62CF7EFC67DF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5400000">
                <a:off x="641868" y="4326349"/>
                <a:ext cx="3531102" cy="3348144"/>
              </a:xfrm>
              <a:prstGeom prst="rect">
                <a:avLst/>
              </a:prstGeom>
            </p:spPr>
          </p:pic>
          <p:sp>
            <p:nvSpPr>
              <p:cNvPr id="17" name="Circle: Hollow 16">
                <a:extLst>
                  <a:ext uri="{FF2B5EF4-FFF2-40B4-BE49-F238E27FC236}">
                    <a16:creationId xmlns:a16="http://schemas.microsoft.com/office/drawing/2014/main" id="{85B9006B-48FC-4507-B2E2-05BA6E61F230}"/>
                  </a:ext>
                </a:extLst>
              </p:cNvPr>
              <p:cNvSpPr/>
              <p:nvPr userDrawn="1"/>
            </p:nvSpPr>
            <p:spPr>
              <a:xfrm rot="5400000">
                <a:off x="2094522" y="6103468"/>
                <a:ext cx="307304" cy="307304"/>
              </a:xfrm>
              <a:prstGeom prst="donut">
                <a:avLst>
                  <a:gd name="adj" fmla="val 12398"/>
                </a:avLst>
              </a:prstGeom>
              <a:gradFill flip="none" rotWithShape="1">
                <a:gsLst>
                  <a:gs pos="0">
                    <a:schemeClr val="accent1">
                      <a:alpha val="50000"/>
                    </a:schemeClr>
                  </a:gs>
                  <a:gs pos="100000">
                    <a:schemeClr val="accent1">
                      <a:lumMod val="75000"/>
                      <a:alpha val="50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en-US" sz="2700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F8FD8C2B-CF95-4359-8C9B-66F6DEF41BC2}"/>
                  </a:ext>
                </a:extLst>
              </p:cNvPr>
              <p:cNvSpPr/>
              <p:nvPr userDrawn="1"/>
            </p:nvSpPr>
            <p:spPr>
              <a:xfrm rot="5400000">
                <a:off x="1829106" y="5091582"/>
                <a:ext cx="1761493" cy="1758422"/>
              </a:xfrm>
              <a:custGeom>
                <a:avLst/>
                <a:gdLst>
                  <a:gd name="connsiteX0" fmla="*/ 1196669 w 1761493"/>
                  <a:gd name="connsiteY0" fmla="*/ 0 h 1758422"/>
                  <a:gd name="connsiteX1" fmla="*/ 1662467 w 1761493"/>
                  <a:gd name="connsiteY1" fmla="*/ 94040 h 1758422"/>
                  <a:gd name="connsiteX2" fmla="*/ 1761493 w 1761493"/>
                  <a:gd name="connsiteY2" fmla="*/ 141744 h 1758422"/>
                  <a:gd name="connsiteX3" fmla="*/ 140264 w 1761493"/>
                  <a:gd name="connsiteY3" fmla="*/ 1758422 h 1758422"/>
                  <a:gd name="connsiteX4" fmla="*/ 94040 w 1761493"/>
                  <a:gd name="connsiteY4" fmla="*/ 1662467 h 1758422"/>
                  <a:gd name="connsiteX5" fmla="*/ 0 w 1761493"/>
                  <a:gd name="connsiteY5" fmla="*/ 1196669 h 1758422"/>
                  <a:gd name="connsiteX6" fmla="*/ 1196669 w 1761493"/>
                  <a:gd name="connsiteY6" fmla="*/ 0 h 17584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61493" h="1758422">
                    <a:moveTo>
                      <a:pt x="1196669" y="0"/>
                    </a:moveTo>
                    <a:cubicBezTo>
                      <a:pt x="1361895" y="0"/>
                      <a:pt x="1519299" y="33486"/>
                      <a:pt x="1662467" y="94040"/>
                    </a:cubicBezTo>
                    <a:lnTo>
                      <a:pt x="1761493" y="141744"/>
                    </a:lnTo>
                    <a:lnTo>
                      <a:pt x="140264" y="1758422"/>
                    </a:lnTo>
                    <a:lnTo>
                      <a:pt x="94040" y="1662467"/>
                    </a:lnTo>
                    <a:cubicBezTo>
                      <a:pt x="33486" y="1519299"/>
                      <a:pt x="0" y="1361895"/>
                      <a:pt x="0" y="1196669"/>
                    </a:cubicBezTo>
                    <a:cubicBezTo>
                      <a:pt x="0" y="535767"/>
                      <a:pt x="535767" y="0"/>
                      <a:pt x="1196669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alpha val="40000"/>
                    </a:schemeClr>
                  </a:gs>
                  <a:gs pos="100000">
                    <a:schemeClr val="accent4">
                      <a:alpha val="4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177800" sx="102000" sy="102000" algn="ctr" rotWithShape="0">
                  <a:schemeClr val="accent6"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sz="2700"/>
              </a:p>
            </p:txBody>
          </p:sp>
          <p:sp>
            <p:nvSpPr>
              <p:cNvPr id="21" name="Rectangle: Rounded Corners 20">
                <a:extLst>
                  <a:ext uri="{FF2B5EF4-FFF2-40B4-BE49-F238E27FC236}">
                    <a16:creationId xmlns:a16="http://schemas.microsoft.com/office/drawing/2014/main" id="{B07CB7B1-F420-416D-8B5A-CDA12EF282E8}"/>
                  </a:ext>
                </a:extLst>
              </p:cNvPr>
              <p:cNvSpPr/>
              <p:nvPr userDrawn="1"/>
            </p:nvSpPr>
            <p:spPr>
              <a:xfrm rot="8103270">
                <a:off x="3096259" y="4960806"/>
                <a:ext cx="47625" cy="2194560"/>
              </a:xfrm>
              <a:prstGeom prst="roundRect">
                <a:avLst>
                  <a:gd name="adj" fmla="val 50000"/>
                </a:avLst>
              </a:prstGeom>
              <a:gradFill flip="none" rotWithShape="1">
                <a:gsLst>
                  <a:gs pos="0">
                    <a:schemeClr val="accent1"/>
                  </a:gs>
                  <a:gs pos="100000">
                    <a:schemeClr val="accent1">
                      <a:lumMod val="75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299960963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30" y="332484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1107089042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30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1" y="1131592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13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4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13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8" y="1276654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13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91075"/>
            <a:ext cx="2232248" cy="41549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50" b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050" b="1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289047"/>
            <a:ext cx="2232248" cy="41549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50" b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050" b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050" b="1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35368"/>
            <a:ext cx="2232000" cy="25391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5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05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773490"/>
            <a:ext cx="2717296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100" b="1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100" b="1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775503843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78901039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nd slide layout">
    <p:bg>
      <p:bgPr>
        <a:gradFill>
          <a:gsLst>
            <a:gs pos="0">
              <a:schemeClr val="accent1"/>
            </a:gs>
            <a:gs pos="100000">
              <a:schemeClr val="accent4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0400898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2"/>
          <p:cNvSpPr>
            <a:spLocks noChangeArrowheads="1"/>
          </p:cNvSpPr>
          <p:nvPr/>
        </p:nvSpPr>
        <p:spPr bwMode="auto">
          <a:xfrm>
            <a:off x="294218" y="179388"/>
            <a:ext cx="11899900" cy="1466850"/>
          </a:xfrm>
          <a:prstGeom prst="rect">
            <a:avLst/>
          </a:prstGeom>
          <a:noFill/>
          <a:ln>
            <a:noFill/>
          </a:ln>
        </p:spPr>
        <p:txBody>
          <a:bodyPr wrap="none" anchor="ctr"/>
          <a:lstStyle>
            <a:lvl1pPr>
              <a:defRPr sz="3600">
                <a:solidFill>
                  <a:schemeClr val="tx1"/>
                </a:solidFill>
                <a:latin typeface="Arial" charset="0"/>
                <a:ea typeface="ＭＳ Ｐゴシック" pitchFamily="-110" charset="-128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Arial" charset="0"/>
                <a:ea typeface="ＭＳ Ｐゴシック" pitchFamily="-110" charset="-128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Arial" charset="0"/>
                <a:ea typeface="ＭＳ Ｐゴシック" pitchFamily="-110" charset="-128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Arial" charset="0"/>
                <a:ea typeface="ＭＳ Ｐゴシック" pitchFamily="-110" charset="-128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Arial" charset="0"/>
                <a:ea typeface="ＭＳ Ｐゴシック" pitchFamily="-11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Symbol" pitchFamily="-110" charset="2"/>
              <a:buChar char="-"/>
              <a:defRPr sz="3600">
                <a:solidFill>
                  <a:schemeClr val="tx1"/>
                </a:solidFill>
                <a:latin typeface="Arial" charset="0"/>
                <a:ea typeface="ＭＳ Ｐゴシック" pitchFamily="-11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Symbol" pitchFamily="-110" charset="2"/>
              <a:buChar char="-"/>
              <a:defRPr sz="3600">
                <a:solidFill>
                  <a:schemeClr val="tx1"/>
                </a:solidFill>
                <a:latin typeface="Arial" charset="0"/>
                <a:ea typeface="ＭＳ Ｐゴシック" pitchFamily="-11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Symbol" pitchFamily="-110" charset="2"/>
              <a:buChar char="-"/>
              <a:defRPr sz="3600">
                <a:solidFill>
                  <a:schemeClr val="tx1"/>
                </a:solidFill>
                <a:latin typeface="Arial" charset="0"/>
                <a:ea typeface="ＭＳ Ｐゴシック" pitchFamily="-11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Symbol" pitchFamily="-110" charset="2"/>
              <a:buChar char="-"/>
              <a:defRPr sz="3600">
                <a:solidFill>
                  <a:schemeClr val="tx1"/>
                </a:solidFill>
                <a:latin typeface="Arial" charset="0"/>
                <a:ea typeface="ＭＳ Ｐゴシック" pitchFamily="-110" charset="-128"/>
              </a:defRPr>
            </a:lvl9pPr>
          </a:lstStyle>
          <a:p>
            <a:pPr>
              <a:buFont typeface="Symbol" pitchFamily="-110" charset="2"/>
              <a:buChar char="-"/>
              <a:defRPr/>
            </a:pPr>
            <a:endParaRPr lang="en-US" altLang="fr-FR" sz="3600">
              <a:cs typeface="+mn-cs"/>
            </a:endParaRPr>
          </a:p>
        </p:txBody>
      </p:sp>
      <p:sp>
        <p:nvSpPr>
          <p:cNvPr id="69637" name="Rectangle 5"/>
          <p:cNvSpPr>
            <a:spLocks noGrp="1" noChangeArrowheads="1"/>
          </p:cNvSpPr>
          <p:nvPr>
            <p:ph type="ctrTitle"/>
          </p:nvPr>
        </p:nvSpPr>
        <p:spPr>
          <a:xfrm>
            <a:off x="914400" y="2286001"/>
            <a:ext cx="10363200" cy="1287463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Cliquez ici pour modifier le style </a:t>
            </a:r>
            <a:br>
              <a:rPr lang="fr-FR"/>
            </a:br>
            <a:r>
              <a:rPr lang="fr-FR"/>
              <a:t>du titre du masque</a:t>
            </a:r>
          </a:p>
        </p:txBody>
      </p:sp>
      <p:sp>
        <p:nvSpPr>
          <p:cNvPr id="69638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Font typeface="Wingdings" charset="2"/>
              <a:buNone/>
              <a:defRPr sz="2400"/>
            </a:lvl1pPr>
          </a:lstStyle>
          <a:p>
            <a:r>
              <a:rPr lang="fr-FR"/>
              <a:t>Cliquez pour modifier le style des sous-titres du masque</a:t>
            </a:r>
          </a:p>
        </p:txBody>
      </p:sp>
    </p:spTree>
    <p:extLst>
      <p:ext uri="{BB962C8B-B14F-4D97-AF65-F5344CB8AC3E}">
        <p14:creationId xmlns:p14="http://schemas.microsoft.com/office/powerpoint/2010/main" val="2368463452"/>
      </p:ext>
    </p:extLst>
  </p:cSld>
  <p:clrMapOvr>
    <a:masterClrMapping/>
  </p:clrMapOvr>
  <p:transition advClick="0" advTm="500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104E80"/>
                </a:solidFill>
              </a:defRPr>
            </a:lvl1pPr>
          </a:lstStyle>
          <a:p>
            <a:r>
              <a:rPr lang="fr-FR" noProof="0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</a:t>
            </a:r>
            <a:r>
              <a:rPr lang="fr-FR" noProof="0"/>
              <a:t>niveau</a:t>
            </a:r>
          </a:p>
        </p:txBody>
      </p:sp>
    </p:spTree>
    <p:extLst>
      <p:ext uri="{BB962C8B-B14F-4D97-AF65-F5344CB8AC3E}">
        <p14:creationId xmlns:p14="http://schemas.microsoft.com/office/powerpoint/2010/main" val="158190076"/>
      </p:ext>
    </p:extLst>
  </p:cSld>
  <p:clrMapOvr>
    <a:masterClrMapping/>
  </p:clrMapOvr>
  <p:transition advClick="0" advTm="500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>
                <a:solidFill>
                  <a:srgbClr val="205B89"/>
                </a:solidFill>
              </a:defRPr>
            </a:lvl1pPr>
          </a:lstStyle>
          <a:p>
            <a:r>
              <a:rPr lang="fr-FR"/>
              <a:t>Cliquez et modifiez le titre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3725536"/>
      </p:ext>
    </p:extLst>
  </p:cSld>
  <p:clrMapOvr>
    <a:masterClrMapping/>
  </p:clrMapOvr>
  <p:transition advClick="0" advTm="500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112683235"/>
      </p:ext>
    </p:extLst>
  </p:cSld>
  <p:clrMapOvr>
    <a:masterClrMapping/>
  </p:clrMapOvr>
  <p:transition advClick="0" advTm="500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524000" y="1600200"/>
            <a:ext cx="47752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502400" y="1600200"/>
            <a:ext cx="47752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054133"/>
      </p:ext>
    </p:extLst>
  </p:cSld>
  <p:clrMapOvr>
    <a:masterClrMapping/>
  </p:clrMapOvr>
  <p:transition advClick="0" advTm="500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9621482"/>
      </p:ext>
    </p:extLst>
  </p:cSld>
  <p:clrMapOvr>
    <a:masterClrMapping/>
  </p:clrMapOvr>
  <p:transition advClick="0" advTm="500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9898739"/>
      </p:ext>
    </p:extLst>
  </p:cSld>
  <p:clrMapOvr>
    <a:masterClrMapping/>
  </p:clrMapOvr>
  <p:transition advClick="0" advTm="500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77901639"/>
      </p:ext>
    </p:extLst>
  </p:cSld>
  <p:clrMapOvr>
    <a:masterClrMapping/>
  </p:clrMapOvr>
  <p:transition advClick="0" advTm="500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955261349"/>
      </p:ext>
    </p:extLst>
  </p:cSld>
  <p:clrMapOvr>
    <a:masterClrMapping/>
  </p:clrMapOvr>
  <p:transition advClick="0" advTm="5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gradFill>
          <a:gsLst>
            <a:gs pos="0">
              <a:schemeClr val="accent1"/>
            </a:gs>
            <a:gs pos="100000">
              <a:schemeClr val="accent4"/>
            </a:gs>
          </a:gsLst>
          <a:lin ang="108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9668111"/>
      </p:ext>
    </p:extLst>
  </p:cSld>
  <p:clrMapOvr>
    <a:masterClrMapping/>
  </p:clrMapOvr>
  <p:hf sldNum="0" hdr="0" ft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3562134"/>
      </p:ext>
    </p:extLst>
  </p:cSld>
  <p:clrMapOvr>
    <a:masterClrMapping/>
  </p:clrMapOvr>
  <p:transition advClick="0" advTm="500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978900" y="144464"/>
            <a:ext cx="2880784" cy="5570537"/>
          </a:xfrm>
        </p:spPr>
        <p:txBody>
          <a:bodyPr vert="eaVert"/>
          <a:lstStyle/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336551" y="144464"/>
            <a:ext cx="8439149" cy="557053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3321337"/>
      </p:ext>
    </p:extLst>
  </p:cSld>
  <p:clrMapOvr>
    <a:masterClrMapping/>
  </p:clrMapOvr>
  <p:transition advClick="0" advTm="500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564541" y="6498078"/>
            <a:ext cx="11098923" cy="204081"/>
          </a:xfrm>
        </p:spPr>
        <p:txBody>
          <a:bodyPr anchor="b">
            <a:noAutofit/>
          </a:bodyPr>
          <a:lstStyle>
            <a:lvl1pPr>
              <a:spcBef>
                <a:spcPts val="300"/>
              </a:spcBef>
              <a:defRPr sz="600" b="0"/>
            </a:lvl1pPr>
            <a:lvl2pPr>
              <a:defRPr b="0"/>
            </a:lvl2pPr>
            <a:lvl3pPr>
              <a:defRPr b="0"/>
            </a:lvl3pPr>
            <a:lvl4pPr>
              <a:defRPr b="0"/>
            </a:lvl4pPr>
            <a:lvl5pPr>
              <a:defRPr b="0"/>
            </a:lvl5pPr>
          </a:lstStyle>
          <a:p>
            <a:pPr lvl="0"/>
            <a:r>
              <a:rPr lang="en-US"/>
              <a:t>Click to edit Master text styles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968813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71ADA60-B1D3-9A49-9AFA-1BA0CBDB6608}" type="slidenum">
              <a:rPr lang="en-GB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4811187"/>
      </p:ext>
    </p:extLst>
  </p:cSld>
  <p:clrMapOvr>
    <a:masterClrMapping/>
  </p:clrMapOvr>
  <p:transition advClick="0" advTm="500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D215CF1-0D7E-E14B-85A8-1253C19E8493}" type="slidenum">
              <a:rPr lang="en-GB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3346831"/>
      </p:ext>
    </p:extLst>
  </p:cSld>
  <p:clrMapOvr>
    <a:masterClrMapping/>
  </p:clrMapOvr>
  <p:transition advClick="0" advTm="500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9729A93-A987-2B4D-B884-F7CB6DCC8239}" type="slidenum">
              <a:rPr lang="en-GB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2790180"/>
      </p:ext>
    </p:extLst>
  </p:cSld>
  <p:clrMapOvr>
    <a:masterClrMapping/>
  </p:clrMapOvr>
  <p:transition advClick="0" advTm="500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D773CBC-12EE-154D-93D7-6D009A164BFC}" type="slidenum">
              <a:rPr lang="en-GB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0920333"/>
      </p:ext>
    </p:extLst>
  </p:cSld>
  <p:clrMapOvr>
    <a:masterClrMapping/>
  </p:clrMapOvr>
  <p:transition advClick="0" advTm="500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DDB2BE1-AF75-4341-9A77-C22BC77CD247}" type="slidenum">
              <a:rPr lang="en-GB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0896901"/>
      </p:ext>
    </p:extLst>
  </p:cSld>
  <p:clrMapOvr>
    <a:masterClrMapping/>
  </p:clrMapOvr>
  <p:transition advClick="0" advTm="500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B5D5762-E46F-934B-8C37-9E46C51086CC}" type="slidenum">
              <a:rPr lang="en-GB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0395662"/>
      </p:ext>
    </p:extLst>
  </p:cSld>
  <p:clrMapOvr>
    <a:masterClrMapping/>
  </p:clrMapOvr>
  <p:transition advClick="0" advTm="500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6CB1CBB-1586-4543-B40D-3C6B9B9548F8}" type="slidenum">
              <a:rPr lang="en-GB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1399052"/>
      </p:ext>
    </p:extLst>
  </p:cSld>
  <p:clrMapOvr>
    <a:masterClrMapping/>
  </p:clrMapOvr>
  <p:transition advClick="0" advTm="5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bg>
      <p:bgPr>
        <a:gradFill>
          <a:gsLst>
            <a:gs pos="0">
              <a:schemeClr val="accent1"/>
            </a:gs>
            <a:gs pos="100000">
              <a:schemeClr val="accent4"/>
            </a:gs>
          </a:gsLst>
          <a:lin ang="108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699F735-1BC8-4020-A49A-4C037861EEE1}"/>
              </a:ext>
            </a:extLst>
          </p:cNvPr>
          <p:cNvSpPr/>
          <p:nvPr userDrawn="1"/>
        </p:nvSpPr>
        <p:spPr>
          <a:xfrm>
            <a:off x="0" y="2"/>
            <a:ext cx="12192000" cy="29243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30" y="339511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/>
              <a:t>Our Team LAYOUT</a:t>
            </a:r>
          </a:p>
        </p:txBody>
      </p:sp>
      <p:sp>
        <p:nvSpPr>
          <p:cNvPr id="5" name="Block Arc 1">
            <a:extLst>
              <a:ext uri="{FF2B5EF4-FFF2-40B4-BE49-F238E27FC236}">
                <a16:creationId xmlns:a16="http://schemas.microsoft.com/office/drawing/2014/main" id="{404008F3-9393-43B1-9EF6-BB73F9083120}"/>
              </a:ext>
            </a:extLst>
          </p:cNvPr>
          <p:cNvSpPr/>
          <p:nvPr userDrawn="1"/>
        </p:nvSpPr>
        <p:spPr>
          <a:xfrm>
            <a:off x="3582255" y="1754355"/>
            <a:ext cx="2340000" cy="2340000"/>
          </a:xfrm>
          <a:prstGeom prst="blockArc">
            <a:avLst>
              <a:gd name="adj1" fmla="val 10800000"/>
              <a:gd name="adj2" fmla="val 117763"/>
              <a:gd name="adj3" fmla="val 6710"/>
            </a:avLst>
          </a:pr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>
              <a:solidFill>
                <a:schemeClr val="tx1"/>
              </a:solidFill>
              <a:latin typeface="+mn-lt"/>
            </a:endParaRPr>
          </a:p>
        </p:txBody>
      </p:sp>
      <p:sp>
        <p:nvSpPr>
          <p:cNvPr id="6" name="Block Arc 12">
            <a:extLst>
              <a:ext uri="{FF2B5EF4-FFF2-40B4-BE49-F238E27FC236}">
                <a16:creationId xmlns:a16="http://schemas.microsoft.com/office/drawing/2014/main" id="{B94FB787-662A-4C42-A82E-3D2990125567}"/>
              </a:ext>
            </a:extLst>
          </p:cNvPr>
          <p:cNvSpPr/>
          <p:nvPr userDrawn="1"/>
        </p:nvSpPr>
        <p:spPr>
          <a:xfrm>
            <a:off x="893211" y="1754355"/>
            <a:ext cx="2340000" cy="2340000"/>
          </a:xfrm>
          <a:prstGeom prst="blockArc">
            <a:avLst>
              <a:gd name="adj1" fmla="val 10800000"/>
              <a:gd name="adj2" fmla="val 118784"/>
              <a:gd name="adj3" fmla="val 7082"/>
            </a:avLst>
          </a:pr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>
              <a:solidFill>
                <a:schemeClr val="tx1"/>
              </a:solidFill>
              <a:latin typeface="+mn-lt"/>
            </a:endParaRPr>
          </a:p>
        </p:txBody>
      </p:sp>
      <p:sp>
        <p:nvSpPr>
          <p:cNvPr id="7" name="Block Arc 13">
            <a:extLst>
              <a:ext uri="{FF2B5EF4-FFF2-40B4-BE49-F238E27FC236}">
                <a16:creationId xmlns:a16="http://schemas.microsoft.com/office/drawing/2014/main" id="{B3104187-2B64-4114-9216-8B72399C3FFB}"/>
              </a:ext>
            </a:extLst>
          </p:cNvPr>
          <p:cNvSpPr/>
          <p:nvPr userDrawn="1"/>
        </p:nvSpPr>
        <p:spPr>
          <a:xfrm>
            <a:off x="6271299" y="1754355"/>
            <a:ext cx="2340000" cy="2340000"/>
          </a:xfrm>
          <a:prstGeom prst="blockArc">
            <a:avLst>
              <a:gd name="adj1" fmla="val 10800000"/>
              <a:gd name="adj2" fmla="val 117763"/>
              <a:gd name="adj3" fmla="val 6710"/>
            </a:avLst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>
              <a:solidFill>
                <a:schemeClr val="tx1"/>
              </a:solidFill>
              <a:latin typeface="+mn-lt"/>
            </a:endParaRPr>
          </a:p>
        </p:txBody>
      </p:sp>
      <p:sp>
        <p:nvSpPr>
          <p:cNvPr id="8" name="Block Arc 15">
            <a:extLst>
              <a:ext uri="{FF2B5EF4-FFF2-40B4-BE49-F238E27FC236}">
                <a16:creationId xmlns:a16="http://schemas.microsoft.com/office/drawing/2014/main" id="{5C6BA25A-D059-41A1-9E12-7E54661C901A}"/>
              </a:ext>
            </a:extLst>
          </p:cNvPr>
          <p:cNvSpPr/>
          <p:nvPr userDrawn="1"/>
        </p:nvSpPr>
        <p:spPr>
          <a:xfrm>
            <a:off x="8946523" y="1754355"/>
            <a:ext cx="2340000" cy="2340000"/>
          </a:xfrm>
          <a:prstGeom prst="blockArc">
            <a:avLst>
              <a:gd name="adj1" fmla="val 10800000"/>
              <a:gd name="adj2" fmla="val 116759"/>
              <a:gd name="adj3" fmla="val 6338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>
              <a:solidFill>
                <a:schemeClr val="tx1"/>
              </a:solidFill>
              <a:latin typeface="+mn-lt"/>
            </a:endParaRP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F41AE61D-2711-4D27-9E84-9455C81DF8EA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1073211" y="1934789"/>
            <a:ext cx="1980000" cy="1980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9525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9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42917" indent="0">
              <a:buNone/>
              <a:defRPr sz="2100"/>
            </a:lvl2pPr>
            <a:lvl3pPr marL="685835" indent="0">
              <a:buNone/>
              <a:defRPr sz="1800"/>
            </a:lvl3pPr>
            <a:lvl4pPr marL="1028752" indent="0">
              <a:buNone/>
              <a:defRPr sz="1500"/>
            </a:lvl4pPr>
            <a:lvl5pPr marL="1371668" indent="0">
              <a:buNone/>
              <a:defRPr sz="1500"/>
            </a:lvl5pPr>
            <a:lvl6pPr marL="1714586" indent="0">
              <a:buNone/>
              <a:defRPr sz="1500"/>
            </a:lvl6pPr>
            <a:lvl7pPr marL="2057503" indent="0">
              <a:buNone/>
              <a:defRPr sz="1500"/>
            </a:lvl7pPr>
            <a:lvl8pPr marL="2400420" indent="0">
              <a:buNone/>
              <a:defRPr sz="1500"/>
            </a:lvl8pPr>
            <a:lvl9pPr marL="2743337" indent="0">
              <a:buNone/>
              <a:defRPr sz="1500"/>
            </a:lvl9pPr>
          </a:lstStyle>
          <a:p>
            <a:r>
              <a:rPr lang="en-US" altLang="ko-KR"/>
              <a:t>Your Picture Here</a:t>
            </a:r>
            <a:endParaRPr lang="ko-KR" altLang="en-US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FEB96CED-3A89-4E72-AD40-98DAA7DB1E8E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3762255" y="1934789"/>
            <a:ext cx="1980000" cy="1980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9525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9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42917" indent="0">
              <a:buNone/>
              <a:defRPr sz="2100"/>
            </a:lvl2pPr>
            <a:lvl3pPr marL="685835" indent="0">
              <a:buNone/>
              <a:defRPr sz="1800"/>
            </a:lvl3pPr>
            <a:lvl4pPr marL="1028752" indent="0">
              <a:buNone/>
              <a:defRPr sz="1500"/>
            </a:lvl4pPr>
            <a:lvl5pPr marL="1371668" indent="0">
              <a:buNone/>
              <a:defRPr sz="1500"/>
            </a:lvl5pPr>
            <a:lvl6pPr marL="1714586" indent="0">
              <a:buNone/>
              <a:defRPr sz="1500"/>
            </a:lvl6pPr>
            <a:lvl7pPr marL="2057503" indent="0">
              <a:buNone/>
              <a:defRPr sz="1500"/>
            </a:lvl7pPr>
            <a:lvl8pPr marL="2400420" indent="0">
              <a:buNone/>
              <a:defRPr sz="1500"/>
            </a:lvl8pPr>
            <a:lvl9pPr marL="2743337" indent="0">
              <a:buNone/>
              <a:defRPr sz="1500"/>
            </a:lvl9pPr>
          </a:lstStyle>
          <a:p>
            <a:r>
              <a:rPr lang="en-US" altLang="ko-KR"/>
              <a:t>Your Picture Here</a:t>
            </a:r>
            <a:endParaRPr lang="ko-KR" altLang="en-US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168305AF-08C9-4A39-80B8-FD3847826BFC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6451299" y="1934789"/>
            <a:ext cx="1980000" cy="1980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9525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9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42917" indent="0">
              <a:buNone/>
              <a:defRPr sz="2100"/>
            </a:lvl2pPr>
            <a:lvl3pPr marL="685835" indent="0">
              <a:buNone/>
              <a:defRPr sz="1800"/>
            </a:lvl3pPr>
            <a:lvl4pPr marL="1028752" indent="0">
              <a:buNone/>
              <a:defRPr sz="1500"/>
            </a:lvl4pPr>
            <a:lvl5pPr marL="1371668" indent="0">
              <a:buNone/>
              <a:defRPr sz="1500"/>
            </a:lvl5pPr>
            <a:lvl6pPr marL="1714586" indent="0">
              <a:buNone/>
              <a:defRPr sz="1500"/>
            </a:lvl6pPr>
            <a:lvl7pPr marL="2057503" indent="0">
              <a:buNone/>
              <a:defRPr sz="1500"/>
            </a:lvl7pPr>
            <a:lvl8pPr marL="2400420" indent="0">
              <a:buNone/>
              <a:defRPr sz="1500"/>
            </a:lvl8pPr>
            <a:lvl9pPr marL="2743337" indent="0">
              <a:buNone/>
              <a:defRPr sz="1500"/>
            </a:lvl9pPr>
          </a:lstStyle>
          <a:p>
            <a:r>
              <a:rPr lang="en-US" altLang="ko-KR"/>
              <a:t>Your Picture Here</a:t>
            </a:r>
            <a:endParaRPr lang="ko-KR" altLang="en-US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23326DD4-C5BB-4602-9562-F2390EC71C3D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9140343" y="1934789"/>
            <a:ext cx="1980000" cy="1980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9525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9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42917" indent="0">
              <a:buNone/>
              <a:defRPr sz="2100"/>
            </a:lvl2pPr>
            <a:lvl3pPr marL="685835" indent="0">
              <a:buNone/>
              <a:defRPr sz="1800"/>
            </a:lvl3pPr>
            <a:lvl4pPr marL="1028752" indent="0">
              <a:buNone/>
              <a:defRPr sz="1500"/>
            </a:lvl4pPr>
            <a:lvl5pPr marL="1371668" indent="0">
              <a:buNone/>
              <a:defRPr sz="1500"/>
            </a:lvl5pPr>
            <a:lvl6pPr marL="1714586" indent="0">
              <a:buNone/>
              <a:defRPr sz="1500"/>
            </a:lvl6pPr>
            <a:lvl7pPr marL="2057503" indent="0">
              <a:buNone/>
              <a:defRPr sz="1500"/>
            </a:lvl7pPr>
            <a:lvl8pPr marL="2400420" indent="0">
              <a:buNone/>
              <a:defRPr sz="1500"/>
            </a:lvl8pPr>
            <a:lvl9pPr marL="2743337" indent="0">
              <a:buNone/>
              <a:defRPr sz="1500"/>
            </a:lvl9pPr>
          </a:lstStyle>
          <a:p>
            <a:r>
              <a:rPr lang="en-US" altLang="ko-KR"/>
              <a:t>Your Picture Here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78368577"/>
      </p:ext>
    </p:extLst>
  </p:cSld>
  <p:clrMapOvr>
    <a:masterClrMapping/>
  </p:clrMapOvr>
  <p:hf sldNum="0" hdr="0" ftr="0" dt="0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C06F0AE-4074-DB43-A674-A15159913A57}" type="slidenum">
              <a:rPr lang="en-GB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4168959"/>
      </p:ext>
    </p:extLst>
  </p:cSld>
  <p:clrMapOvr>
    <a:masterClrMapping/>
  </p:clrMapOvr>
  <p:transition advClick="0" advTm="500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387FCAA-6705-284D-9854-AD19002EEA95}" type="slidenum">
              <a:rPr lang="en-GB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5082354"/>
      </p:ext>
    </p:extLst>
  </p:cSld>
  <p:clrMapOvr>
    <a:masterClrMapping/>
  </p:clrMapOvr>
  <p:transition advClick="0" advTm="500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3F114F5-A1DC-DA4F-9AFD-289E6D3B634D}" type="slidenum">
              <a:rPr lang="en-GB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6345287"/>
      </p:ext>
    </p:extLst>
  </p:cSld>
  <p:clrMapOvr>
    <a:masterClrMapping/>
  </p:clrMapOvr>
  <p:transition advClick="0" advTm="500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3C40551-7572-C048-99D6-11E123E4F39A}" type="slidenum">
              <a:rPr lang="en-GB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2876583"/>
      </p:ext>
    </p:extLst>
  </p:cSld>
  <p:clrMapOvr>
    <a:masterClrMapping/>
  </p:clrMapOvr>
  <p:transition advClick="0" advTm="500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/>
              <a:t>Cliquez pour modifier le style des sous-titres du masque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0643D7D-5685-CB46-AB9C-6BDE77C2905A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80391618"/>
      </p:ext>
    </p:extLst>
  </p:cSld>
  <p:clrMapOvr>
    <a:masterClrMapping/>
  </p:clrMapOvr>
  <p:transition advClick="0" advTm="500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5471AAB-D989-F746-BDDC-554A0D327BA2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02366253"/>
      </p:ext>
    </p:extLst>
  </p:cSld>
  <p:clrMapOvr>
    <a:masterClrMapping/>
  </p:clrMapOvr>
  <p:transition advClick="0" advTm="500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8B50925-D3E8-104F-B3A1-66600B747853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05193438"/>
      </p:ext>
    </p:extLst>
  </p:cSld>
  <p:clrMapOvr>
    <a:masterClrMapping/>
  </p:clrMapOvr>
  <p:transition advClick="0" advTm="500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EDF6271-5326-2445-93DB-F3C8AFAB1E18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28921015"/>
      </p:ext>
    </p:extLst>
  </p:cSld>
  <p:clrMapOvr>
    <a:masterClrMapping/>
  </p:clrMapOvr>
  <p:transition advClick="0" advTm="500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89A8403-1E8A-314A-8E4E-B4EF1CD3868B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8095038"/>
      </p:ext>
    </p:extLst>
  </p:cSld>
  <p:clrMapOvr>
    <a:masterClrMapping/>
  </p:clrMapOvr>
  <p:transition advClick="0" advTm="500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3379053-BB45-4549-BE61-82BBA9F4AF00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07008502"/>
      </p:ext>
    </p:extLst>
  </p:cSld>
  <p:clrMapOvr>
    <a:masterClrMapping/>
  </p:clrMapOvr>
  <p:transition advClick="0" advTm="5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4DB5A378-F106-4996-9559-AD651050100B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5724525" y="0"/>
            <a:ext cx="6467475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/>
              <a:t>Your Picture Here And Send To Back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07500011"/>
      </p:ext>
    </p:extLst>
  </p:cSld>
  <p:clrMapOvr>
    <a:masterClrMapping/>
  </p:clrMapOvr>
  <p:hf sldNum="0" hdr="0" ftr="0" dt="0"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5A3F184-9A2C-4E42-9776-B0A68725CBFA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4693151"/>
      </p:ext>
    </p:extLst>
  </p:cSld>
  <p:clrMapOvr>
    <a:masterClrMapping/>
  </p:clrMapOvr>
  <p:transition advClick="0" advTm="500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30CECD-014F-2646-B699-A65AEF014D1E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6423248"/>
      </p:ext>
    </p:extLst>
  </p:cSld>
  <p:clrMapOvr>
    <a:masterClrMapping/>
  </p:clrMapOvr>
  <p:transition advClick="0" advTm="500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7094162-01CD-B443-8EA8-3FDBC7087BDE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08000462"/>
      </p:ext>
    </p:extLst>
  </p:cSld>
  <p:clrMapOvr>
    <a:masterClrMapping/>
  </p:clrMapOvr>
  <p:transition advClick="0" advTm="500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D185150-7D17-D942-BD18-529FF938FA03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4500953"/>
      </p:ext>
    </p:extLst>
  </p:cSld>
  <p:clrMapOvr>
    <a:masterClrMapping/>
  </p:clrMapOvr>
  <p:transition advClick="0" advTm="500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01207EC-BE94-DC49-896E-4A7974B1AE5F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5788608"/>
      </p:ext>
    </p:extLst>
  </p:cSld>
  <p:clrMapOvr>
    <a:masterClrMapping/>
  </p:clrMapOvr>
  <p:transition advClick="0" advTm="500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2"/>
          <p:cNvSpPr>
            <a:spLocks noChangeArrowheads="1"/>
          </p:cNvSpPr>
          <p:nvPr/>
        </p:nvSpPr>
        <p:spPr bwMode="auto">
          <a:xfrm>
            <a:off x="294218" y="179388"/>
            <a:ext cx="11899900" cy="1466850"/>
          </a:xfrm>
          <a:prstGeom prst="rect">
            <a:avLst/>
          </a:prstGeom>
          <a:noFill/>
          <a:ln>
            <a:noFill/>
          </a:ln>
        </p:spPr>
        <p:txBody>
          <a:bodyPr wrap="none" anchor="ctr"/>
          <a:lstStyle>
            <a:lvl1pPr>
              <a:defRPr sz="3600">
                <a:solidFill>
                  <a:schemeClr val="tx1"/>
                </a:solidFill>
                <a:latin typeface="Arial" charset="0"/>
                <a:ea typeface="ＭＳ Ｐゴシック" pitchFamily="-110" charset="-128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Arial" charset="0"/>
                <a:ea typeface="ＭＳ Ｐゴシック" pitchFamily="-110" charset="-128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Arial" charset="0"/>
                <a:ea typeface="ＭＳ Ｐゴシック" pitchFamily="-110" charset="-128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Arial" charset="0"/>
                <a:ea typeface="ＭＳ Ｐゴシック" pitchFamily="-110" charset="-128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Arial" charset="0"/>
                <a:ea typeface="ＭＳ Ｐゴシック" pitchFamily="-11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Symbol" pitchFamily="-110" charset="2"/>
              <a:buChar char="-"/>
              <a:defRPr sz="3600">
                <a:solidFill>
                  <a:schemeClr val="tx1"/>
                </a:solidFill>
                <a:latin typeface="Arial" charset="0"/>
                <a:ea typeface="ＭＳ Ｐゴシック" pitchFamily="-11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Symbol" pitchFamily="-110" charset="2"/>
              <a:buChar char="-"/>
              <a:defRPr sz="3600">
                <a:solidFill>
                  <a:schemeClr val="tx1"/>
                </a:solidFill>
                <a:latin typeface="Arial" charset="0"/>
                <a:ea typeface="ＭＳ Ｐゴシック" pitchFamily="-11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Symbol" pitchFamily="-110" charset="2"/>
              <a:buChar char="-"/>
              <a:defRPr sz="3600">
                <a:solidFill>
                  <a:schemeClr val="tx1"/>
                </a:solidFill>
                <a:latin typeface="Arial" charset="0"/>
                <a:ea typeface="ＭＳ Ｐゴシック" pitchFamily="-11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Symbol" pitchFamily="-110" charset="2"/>
              <a:buChar char="-"/>
              <a:defRPr sz="3600">
                <a:solidFill>
                  <a:schemeClr val="tx1"/>
                </a:solidFill>
                <a:latin typeface="Arial" charset="0"/>
                <a:ea typeface="ＭＳ Ｐゴシック" pitchFamily="-110" charset="-128"/>
              </a:defRPr>
            </a:lvl9pPr>
          </a:lstStyle>
          <a:p>
            <a:pPr>
              <a:buFont typeface="Symbol" pitchFamily="-110" charset="2"/>
              <a:buChar char="-"/>
              <a:defRPr/>
            </a:pPr>
            <a:endParaRPr lang="en-US" altLang="fr-FR" sz="3600">
              <a:cs typeface="+mn-cs"/>
            </a:endParaRPr>
          </a:p>
        </p:txBody>
      </p:sp>
      <p:grpSp>
        <p:nvGrpSpPr>
          <p:cNvPr id="5" name="Grouper 10"/>
          <p:cNvGrpSpPr>
            <a:grpSpLocks/>
          </p:cNvGrpSpPr>
          <p:nvPr/>
        </p:nvGrpSpPr>
        <p:grpSpPr bwMode="auto">
          <a:xfrm>
            <a:off x="10225617" y="6300788"/>
            <a:ext cx="1919816" cy="1099362"/>
            <a:chOff x="2771800" y="3751953"/>
            <a:chExt cx="4032448" cy="3073291"/>
          </a:xfrm>
        </p:grpSpPr>
        <p:pic>
          <p:nvPicPr>
            <p:cNvPr id="6" name="Image 1" descr="logo.pdf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71800" y="3751953"/>
              <a:ext cx="3672408" cy="14772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Rectangle 5"/>
            <p:cNvSpPr>
              <a:spLocks noChangeArrowheads="1"/>
            </p:cNvSpPr>
            <p:nvPr/>
          </p:nvSpPr>
          <p:spPr bwMode="auto">
            <a:xfrm>
              <a:off x="4354548" y="5012314"/>
              <a:ext cx="2449700" cy="181293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lIns="90000" tIns="46800" rIns="90000" bIns="46800">
              <a:spAutoFit/>
            </a:bodyPr>
            <a:lstStyle>
              <a:lvl1pPr>
                <a:defRPr sz="3600">
                  <a:solidFill>
                    <a:schemeClr val="tx1"/>
                  </a:solidFill>
                  <a:latin typeface="Arial" charset="0"/>
                  <a:ea typeface="ＭＳ Ｐゴシック" pitchFamily="-110" charset="-128"/>
                </a:defRPr>
              </a:lvl1pPr>
              <a:lvl2pPr marL="742950" indent="-285750">
                <a:defRPr sz="3600">
                  <a:solidFill>
                    <a:schemeClr val="tx1"/>
                  </a:solidFill>
                  <a:latin typeface="Arial" charset="0"/>
                  <a:ea typeface="ＭＳ Ｐゴシック" pitchFamily="-110" charset="-128"/>
                </a:defRPr>
              </a:lvl2pPr>
              <a:lvl3pPr marL="1143000" indent="-228600">
                <a:defRPr sz="3600">
                  <a:solidFill>
                    <a:schemeClr val="tx1"/>
                  </a:solidFill>
                  <a:latin typeface="Arial" charset="0"/>
                  <a:ea typeface="ＭＳ Ｐゴシック" pitchFamily="-110" charset="-128"/>
                </a:defRPr>
              </a:lvl3pPr>
              <a:lvl4pPr marL="1600200" indent="-228600">
                <a:defRPr sz="3600">
                  <a:solidFill>
                    <a:schemeClr val="tx1"/>
                  </a:solidFill>
                  <a:latin typeface="Arial" charset="0"/>
                  <a:ea typeface="ＭＳ Ｐゴシック" pitchFamily="-110" charset="-128"/>
                </a:defRPr>
              </a:lvl4pPr>
              <a:lvl5pPr marL="2057400" indent="-228600">
                <a:defRPr sz="3600">
                  <a:solidFill>
                    <a:schemeClr val="tx1"/>
                  </a:solidFill>
                  <a:latin typeface="Arial" charset="0"/>
                  <a:ea typeface="ＭＳ Ｐゴシック" pitchFamily="-11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Symbol" pitchFamily="-110" charset="2"/>
                <a:buChar char="-"/>
                <a:defRPr sz="3600">
                  <a:solidFill>
                    <a:schemeClr val="tx1"/>
                  </a:solidFill>
                  <a:latin typeface="Arial" charset="0"/>
                  <a:ea typeface="ＭＳ Ｐゴシック" pitchFamily="-11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Symbol" pitchFamily="-110" charset="2"/>
                <a:buChar char="-"/>
                <a:defRPr sz="3600">
                  <a:solidFill>
                    <a:schemeClr val="tx1"/>
                  </a:solidFill>
                  <a:latin typeface="Arial" charset="0"/>
                  <a:ea typeface="ＭＳ Ｐゴシック" pitchFamily="-11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Symbol" pitchFamily="-110" charset="2"/>
                <a:buChar char="-"/>
                <a:defRPr sz="3600">
                  <a:solidFill>
                    <a:schemeClr val="tx1"/>
                  </a:solidFill>
                  <a:latin typeface="Arial" charset="0"/>
                  <a:ea typeface="ＭＳ Ｐゴシック" pitchFamily="-11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Symbol" pitchFamily="-110" charset="2"/>
                <a:buChar char="-"/>
                <a:defRPr sz="3600">
                  <a:solidFill>
                    <a:schemeClr val="tx1"/>
                  </a:solidFill>
                  <a:latin typeface="Arial" charset="0"/>
                  <a:ea typeface="ＭＳ Ｐゴシック" pitchFamily="-110" charset="-128"/>
                </a:defRPr>
              </a:lvl9pPr>
            </a:lstStyle>
            <a:p>
              <a:pPr>
                <a:buFont typeface="Symbol" pitchFamily="-110" charset="2"/>
                <a:buChar char="-"/>
                <a:defRPr/>
              </a:pPr>
              <a:endParaRPr lang="en-GB" altLang="fr-FR" sz="3600">
                <a:cs typeface="+mn-cs"/>
              </a:endParaRPr>
            </a:p>
          </p:txBody>
        </p:sp>
      </p:grpSp>
      <p:sp>
        <p:nvSpPr>
          <p:cNvPr id="69637" name="Rectangle 5"/>
          <p:cNvSpPr>
            <a:spLocks noGrp="1" noChangeArrowheads="1"/>
          </p:cNvSpPr>
          <p:nvPr>
            <p:ph type="ctrTitle"/>
          </p:nvPr>
        </p:nvSpPr>
        <p:spPr>
          <a:xfrm>
            <a:off x="914400" y="2286001"/>
            <a:ext cx="10363200" cy="1287463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69638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Font typeface="Wingdings" charset="2"/>
              <a:buNone/>
              <a:defRPr sz="2400"/>
            </a:lvl1pPr>
          </a:lstStyle>
          <a:p>
            <a:r>
              <a:rPr lang="fr-FR"/>
              <a:t>Cliquez pour modifier le style des sous-titres du masque</a:t>
            </a:r>
          </a:p>
        </p:txBody>
      </p:sp>
    </p:spTree>
    <p:extLst>
      <p:ext uri="{BB962C8B-B14F-4D97-AF65-F5344CB8AC3E}">
        <p14:creationId xmlns:p14="http://schemas.microsoft.com/office/powerpoint/2010/main" val="973248396"/>
      </p:ext>
    </p:extLst>
  </p:cSld>
  <p:clrMapOvr>
    <a:masterClrMapping/>
  </p:clrMapOvr>
  <p:transition advClick="0" advTm="500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6061726"/>
      </p:ext>
    </p:extLst>
  </p:cSld>
  <p:clrMapOvr>
    <a:masterClrMapping/>
  </p:clrMapOvr>
  <p:transition advClick="0" advTm="5000"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579873672"/>
      </p:ext>
    </p:extLst>
  </p:cSld>
  <p:clrMapOvr>
    <a:masterClrMapping/>
  </p:clrMapOvr>
  <p:transition advClick="0" advTm="5000"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524000" y="1600200"/>
            <a:ext cx="47752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502400" y="1600200"/>
            <a:ext cx="47752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854307"/>
      </p:ext>
    </p:extLst>
  </p:cSld>
  <p:clrMapOvr>
    <a:masterClrMapping/>
  </p:clrMapOvr>
  <p:transition advClick="0" advTm="5000"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0081034"/>
      </p:ext>
    </p:extLst>
  </p:cSld>
  <p:clrMapOvr>
    <a:masterClrMapping/>
  </p:clrMapOvr>
  <p:transition advClick="0" advTm="5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70273196"/>
      </p:ext>
    </p:extLst>
  </p:cSld>
  <p:clrMapOvr>
    <a:masterClrMapping/>
  </p:clrMapOvr>
  <p:hf sldNum="0" hdr="0" ftr="0" dt="0"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3475756"/>
      </p:ext>
    </p:extLst>
  </p:cSld>
  <p:clrMapOvr>
    <a:masterClrMapping/>
  </p:clrMapOvr>
  <p:transition advClick="0" advTm="5000"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5551832"/>
      </p:ext>
    </p:extLst>
  </p:cSld>
  <p:clrMapOvr>
    <a:masterClrMapping/>
  </p:clrMapOvr>
  <p:transition advClick="0" advTm="5000"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777365106"/>
      </p:ext>
    </p:extLst>
  </p:cSld>
  <p:clrMapOvr>
    <a:masterClrMapping/>
  </p:clrMapOvr>
  <p:transition advClick="0" advTm="5000"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fr-FR" noProof="0"/>
              <a:t>Faire glisser l'image vers l'espace réservé ou cliquer sur l'icône pour l'ajouter</a:t>
            </a:r>
            <a:endParaRPr lang="en-US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345336007"/>
      </p:ext>
    </p:extLst>
  </p:cSld>
  <p:clrMapOvr>
    <a:masterClrMapping/>
  </p:clrMapOvr>
  <p:transition advClick="0" advTm="5000"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0622889"/>
      </p:ext>
    </p:extLst>
  </p:cSld>
  <p:clrMapOvr>
    <a:masterClrMapping/>
  </p:clrMapOvr>
  <p:transition advClick="0" advTm="5000"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978900" y="144464"/>
            <a:ext cx="2880784" cy="5570537"/>
          </a:xfrm>
        </p:spPr>
        <p:txBody>
          <a:bodyPr vert="eaVert"/>
          <a:lstStyle/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336551" y="144464"/>
            <a:ext cx="8439149" cy="557053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7676289"/>
      </p:ext>
    </p:extLst>
  </p:cSld>
  <p:clrMapOvr>
    <a:masterClrMapping/>
  </p:clrMapOvr>
  <p:transition advClick="0" advTm="5000"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27D0C11-635B-D546-8713-F9DACF67F3F0}" type="slidenum">
              <a:rPr lang="en-GB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1548338"/>
      </p:ext>
    </p:extLst>
  </p:cSld>
  <p:clrMapOvr>
    <a:masterClrMapping/>
  </p:clrMapOvr>
  <p:transition advClick="0" advTm="5000"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0F69CF3-8F80-5448-8EED-D1594C00E8B7}" type="slidenum">
              <a:rPr lang="en-GB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8560722"/>
      </p:ext>
    </p:extLst>
  </p:cSld>
  <p:clrMapOvr>
    <a:masterClrMapping/>
  </p:clrMapOvr>
  <p:transition advClick="0" advTm="5000"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6A97201-D144-114B-9AE0-0228AC6DC192}" type="slidenum">
              <a:rPr lang="en-GB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6368052"/>
      </p:ext>
    </p:extLst>
  </p:cSld>
  <p:clrMapOvr>
    <a:masterClrMapping/>
  </p:clrMapOvr>
  <p:transition advClick="0" advTm="5000"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350F2BD-4475-604E-8BA9-B1B74DC95D78}" type="slidenum">
              <a:rPr lang="en-GB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4432986"/>
      </p:ext>
    </p:extLst>
  </p:cSld>
  <p:clrMapOvr>
    <a:masterClrMapping/>
  </p:clrMapOvr>
  <p:transition advClick="0" advTm="5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>
            <a:extLst>
              <a:ext uri="{FF2B5EF4-FFF2-40B4-BE49-F238E27FC236}">
                <a16:creationId xmlns:a16="http://schemas.microsoft.com/office/drawing/2014/main" id="{065FF430-A86A-408D-B4CD-0BDB219BC8FC}"/>
              </a:ext>
            </a:extLst>
          </p:cNvPr>
          <p:cNvGrpSpPr/>
          <p:nvPr userDrawn="1"/>
        </p:nvGrpSpPr>
        <p:grpSpPr>
          <a:xfrm>
            <a:off x="8766547" y="1684867"/>
            <a:ext cx="2664296" cy="4683693"/>
            <a:chOff x="445712" y="1449040"/>
            <a:chExt cx="2113018" cy="3924176"/>
          </a:xfrm>
        </p:grpSpPr>
        <p:sp>
          <p:nvSpPr>
            <p:cNvPr id="3" name="Rounded Rectangle 5">
              <a:extLst>
                <a:ext uri="{FF2B5EF4-FFF2-40B4-BE49-F238E27FC236}">
                  <a16:creationId xmlns:a16="http://schemas.microsoft.com/office/drawing/2014/main" id="{0CA6DF50-6795-474E-9081-6511A6DF797F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/>
            </a:p>
          </p:txBody>
        </p:sp>
        <p:sp>
          <p:nvSpPr>
            <p:cNvPr id="4" name="Rectangle 6">
              <a:extLst>
                <a:ext uri="{FF2B5EF4-FFF2-40B4-BE49-F238E27FC236}">
                  <a16:creationId xmlns:a16="http://schemas.microsoft.com/office/drawing/2014/main" id="{E35AE172-B3BB-4E24-B958-0CB99851C0B0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/>
            </a:p>
          </p:txBody>
        </p:sp>
        <p:grpSp>
          <p:nvGrpSpPr>
            <p:cNvPr id="5" name="Group 7">
              <a:extLst>
                <a:ext uri="{FF2B5EF4-FFF2-40B4-BE49-F238E27FC236}">
                  <a16:creationId xmlns:a16="http://schemas.microsoft.com/office/drawing/2014/main" id="{3492788A-995F-478E-A5F5-E0A3675E5DFD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6" name="Oval 8">
                <a:extLst>
                  <a:ext uri="{FF2B5EF4-FFF2-40B4-BE49-F238E27FC236}">
                    <a16:creationId xmlns:a16="http://schemas.microsoft.com/office/drawing/2014/main" id="{9A4EEAB5-7A36-43A2-9FDD-A2137FD0C0D2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350"/>
              </a:p>
            </p:txBody>
          </p:sp>
          <p:sp>
            <p:nvSpPr>
              <p:cNvPr id="7" name="Rounded Rectangle 10">
                <a:extLst>
                  <a:ext uri="{FF2B5EF4-FFF2-40B4-BE49-F238E27FC236}">
                    <a16:creationId xmlns:a16="http://schemas.microsoft.com/office/drawing/2014/main" id="{983787F9-8E6F-4588-9DA5-35FC31554940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350"/>
              </a:p>
            </p:txBody>
          </p:sp>
        </p:grpSp>
      </p:grp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3E2B1047-A353-4F69-8E34-66CE0EF65D91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8954465" y="2096437"/>
            <a:ext cx="2288460" cy="3753075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342917" indent="0">
              <a:buNone/>
              <a:defRPr sz="2100"/>
            </a:lvl2pPr>
            <a:lvl3pPr marL="685835" indent="0">
              <a:buNone/>
              <a:defRPr sz="1800"/>
            </a:lvl3pPr>
            <a:lvl4pPr marL="1028752" indent="0">
              <a:buNone/>
              <a:defRPr sz="1500"/>
            </a:lvl4pPr>
            <a:lvl5pPr marL="1371668" indent="0">
              <a:buNone/>
              <a:defRPr sz="1500"/>
            </a:lvl5pPr>
            <a:lvl6pPr marL="1714586" indent="0">
              <a:buNone/>
              <a:defRPr sz="1500"/>
            </a:lvl6pPr>
            <a:lvl7pPr marL="2057503" indent="0">
              <a:buNone/>
              <a:defRPr sz="1500"/>
            </a:lvl7pPr>
            <a:lvl8pPr marL="2400420" indent="0">
              <a:buNone/>
              <a:defRPr sz="1500"/>
            </a:lvl8pPr>
            <a:lvl9pPr marL="2743337" indent="0">
              <a:buNone/>
              <a:defRPr sz="1500"/>
            </a:lvl9pPr>
          </a:lstStyle>
          <a:p>
            <a:r>
              <a:rPr lang="en-US" altLang="ko-KR"/>
              <a:t>Your Picture Here </a:t>
            </a:r>
            <a:endParaRPr lang="ko-KR" altLang="en-US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F072E626-24D1-4140-9541-74DA99F2F33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30" y="339511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792105341"/>
      </p:ext>
    </p:extLst>
  </p:cSld>
  <p:clrMapOvr>
    <a:masterClrMapping/>
  </p:clrMapOvr>
  <p:hf sldNum="0" hdr="0" ftr="0" dt="0"/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1D5D311-C02F-7343-A4DB-EE87A9990F70}" type="slidenum">
              <a:rPr lang="en-GB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5921913"/>
      </p:ext>
    </p:extLst>
  </p:cSld>
  <p:clrMapOvr>
    <a:masterClrMapping/>
  </p:clrMapOvr>
  <p:transition advClick="0" advTm="5000"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7206A5C-022A-9946-95A8-67F2086D13DC}" type="slidenum">
              <a:rPr lang="en-GB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5163345"/>
      </p:ext>
    </p:extLst>
  </p:cSld>
  <p:clrMapOvr>
    <a:masterClrMapping/>
  </p:clrMapOvr>
  <p:transition advClick="0" advTm="5000"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32CED10-926E-2844-ACD6-E690AC9619D8}" type="slidenum">
              <a:rPr lang="en-GB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2589164"/>
      </p:ext>
    </p:extLst>
  </p:cSld>
  <p:clrMapOvr>
    <a:masterClrMapping/>
  </p:clrMapOvr>
  <p:transition advClick="0" advTm="5000"/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C6ED2EB-1183-6342-B046-F6F48024B909}" type="slidenum">
              <a:rPr lang="en-GB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4887004"/>
      </p:ext>
    </p:extLst>
  </p:cSld>
  <p:clrMapOvr>
    <a:masterClrMapping/>
  </p:clrMapOvr>
  <p:transition advClick="0" advTm="5000"/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fr-FR" noProof="0"/>
              <a:t>Faire glisser l'image vers l'espace réservé ou cliquer sur l'icône pour l'ajouter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D64E9E0-4D48-1C40-9963-36CA0AE799AA}" type="slidenum">
              <a:rPr lang="en-GB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8057577"/>
      </p:ext>
    </p:extLst>
  </p:cSld>
  <p:clrMapOvr>
    <a:masterClrMapping/>
  </p:clrMapOvr>
  <p:transition advClick="0" advTm="5000"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5A65214-DB87-8743-B9A1-32EA6712C8DF}" type="slidenum">
              <a:rPr lang="en-GB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0536159"/>
      </p:ext>
    </p:extLst>
  </p:cSld>
  <p:clrMapOvr>
    <a:masterClrMapping/>
  </p:clrMapOvr>
  <p:transition advClick="0" advTm="5000"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94D215B-0827-C244-A029-A6C9E98803F3}" type="slidenum">
              <a:rPr lang="en-GB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6487427"/>
      </p:ext>
    </p:extLst>
  </p:cSld>
  <p:clrMapOvr>
    <a:masterClrMapping/>
  </p:clrMapOvr>
  <p:transition advClick="0" advTm="5000"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/>
              <a:t>Cliquez pour modifier le style des sous-titres du masque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8356621-5BA5-0C41-99B2-D7716464F8C4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18102224"/>
      </p:ext>
    </p:extLst>
  </p:cSld>
  <p:clrMapOvr>
    <a:masterClrMapping/>
  </p:clrMapOvr>
  <p:transition advClick="0" advTm="5000"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F4DEAF-EE30-3E42-91D0-49BEF98F203E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02149305"/>
      </p:ext>
    </p:extLst>
  </p:cSld>
  <p:clrMapOvr>
    <a:masterClrMapping/>
  </p:clrMapOvr>
  <p:transition advClick="0" advTm="5000"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985A2D6-6604-B34D-A70E-E059C5A8E850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31901155"/>
      </p:ext>
    </p:extLst>
  </p:cSld>
  <p:clrMapOvr>
    <a:masterClrMapping/>
  </p:clrMapOvr>
  <p:transition advClick="0" advTm="5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31363582"/>
      </p:ext>
    </p:extLst>
  </p:cSld>
  <p:clrMapOvr>
    <a:masterClrMapping/>
  </p:clrMapOvr>
  <p:hf sldNum="0" hdr="0" ftr="0" dt="0"/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04C9D76-FF6C-EF45-846B-CB53C62BF726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38578399"/>
      </p:ext>
    </p:extLst>
  </p:cSld>
  <p:clrMapOvr>
    <a:masterClrMapping/>
  </p:clrMapOvr>
  <p:transition advClick="0" advTm="5000"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D80EEDE-889C-5C4A-B633-8181A6412750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51540591"/>
      </p:ext>
    </p:extLst>
  </p:cSld>
  <p:clrMapOvr>
    <a:masterClrMapping/>
  </p:clrMapOvr>
  <p:transition advClick="0" advTm="5000"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F69C6C2-88CA-6741-932A-A6B2C65B3A30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52662435"/>
      </p:ext>
    </p:extLst>
  </p:cSld>
  <p:clrMapOvr>
    <a:masterClrMapping/>
  </p:clrMapOvr>
  <p:transition advClick="0" advTm="5000"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056B8E7-3E09-134D-A0A5-285513247154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27050533"/>
      </p:ext>
    </p:extLst>
  </p:cSld>
  <p:clrMapOvr>
    <a:masterClrMapping/>
  </p:clrMapOvr>
  <p:transition advClick="0" advTm="5000"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5E139B0-6761-E947-9AC6-B35E082A7136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68744775"/>
      </p:ext>
    </p:extLst>
  </p:cSld>
  <p:clrMapOvr>
    <a:masterClrMapping/>
  </p:clrMapOvr>
  <p:transition advClick="0" advTm="5000"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fr-FR" noProof="0"/>
              <a:t>Faire glisser l'image vers l'espace réservé ou cliquer sur l'icône pour l'ajouter</a:t>
            </a:r>
            <a:endParaRPr lang="en-US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F34B21A-D1D2-7747-9E8E-42ACA50EB71D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0037035"/>
      </p:ext>
    </p:extLst>
  </p:cSld>
  <p:clrMapOvr>
    <a:masterClrMapping/>
  </p:clrMapOvr>
  <p:transition advClick="0" advTm="5000"/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84CDE75-2C68-F442-9140-1B7AA8A2D4F1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24046563"/>
      </p:ext>
    </p:extLst>
  </p:cSld>
  <p:clrMapOvr>
    <a:masterClrMapping/>
  </p:clrMapOvr>
  <p:transition advClick="0" advTm="5000"/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83F0167-E65F-2945-BB68-C516F34232F4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87018835"/>
      </p:ext>
    </p:extLst>
  </p:cSld>
  <p:clrMapOvr>
    <a:masterClrMapping/>
  </p:clrMapOvr>
  <p:transition advClick="0" advTm="5000"/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CBBD817-19A4-0443-868E-973F52E8C1AC}" type="slidenum">
              <a:rPr lang="en-GB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6886576"/>
      </p:ext>
    </p:extLst>
  </p:cSld>
  <p:clrMapOvr>
    <a:masterClrMapping/>
  </p:clrMapOvr>
  <p:transition advClick="0" advTm="5000"/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DF6589F-A327-4848-A44F-43C9603D6200}" type="slidenum">
              <a:rPr lang="en-GB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8300497"/>
      </p:ext>
    </p:extLst>
  </p:cSld>
  <p:clrMapOvr>
    <a:masterClrMapping/>
  </p:clrMapOvr>
  <p:transition advClick="0" advTm="5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3">
            <a:extLst>
              <a:ext uri="{FF2B5EF4-FFF2-40B4-BE49-F238E27FC236}">
                <a16:creationId xmlns:a16="http://schemas.microsoft.com/office/drawing/2014/main" id="{B854BEA9-E6ED-4706-9550-8EE96CA0693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6504011" cy="6858000"/>
          </a:xfrm>
          <a:custGeom>
            <a:avLst/>
            <a:gdLst>
              <a:gd name="connsiteX0" fmla="*/ 2612170 w 6504010"/>
              <a:gd name="connsiteY0" fmla="*/ 0 h 6858000"/>
              <a:gd name="connsiteX1" fmla="*/ 4486354 w 6504010"/>
              <a:gd name="connsiteY1" fmla="*/ 0 h 6858000"/>
              <a:gd name="connsiteX2" fmla="*/ 6504010 w 6504010"/>
              <a:gd name="connsiteY2" fmla="*/ 4666806 h 6858000"/>
              <a:gd name="connsiteX3" fmla="*/ 1435812 w 6504010"/>
              <a:gd name="connsiteY3" fmla="*/ 6858000 h 6858000"/>
              <a:gd name="connsiteX4" fmla="*/ 1101944 w 6504010"/>
              <a:gd name="connsiteY4" fmla="*/ 6858000 h 6858000"/>
              <a:gd name="connsiteX5" fmla="*/ 0 w 6504010"/>
              <a:gd name="connsiteY5" fmla="*/ 4309223 h 6858000"/>
              <a:gd name="connsiteX6" fmla="*/ 0 w 6504010"/>
              <a:gd name="connsiteY6" fmla="*/ 112935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504010" h="6858000">
                <a:moveTo>
                  <a:pt x="2612170" y="0"/>
                </a:moveTo>
                <a:lnTo>
                  <a:pt x="4486354" y="0"/>
                </a:lnTo>
                <a:lnTo>
                  <a:pt x="6504010" y="4666806"/>
                </a:lnTo>
                <a:lnTo>
                  <a:pt x="1435812" y="6858000"/>
                </a:lnTo>
                <a:lnTo>
                  <a:pt x="1101944" y="6858000"/>
                </a:lnTo>
                <a:lnTo>
                  <a:pt x="0" y="4309223"/>
                </a:lnTo>
                <a:lnTo>
                  <a:pt x="0" y="112935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/>
              <a:t>Place Your Picture Here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33721287"/>
      </p:ext>
    </p:extLst>
  </p:cSld>
  <p:clrMapOvr>
    <a:masterClrMapping/>
  </p:clrMapOvr>
  <p:hf sldNum="0" hdr="0" ftr="0" dt="0"/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07988D0-D541-E745-9F10-43AF3662F46F}" type="slidenum">
              <a:rPr lang="en-GB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3690342"/>
      </p:ext>
    </p:extLst>
  </p:cSld>
  <p:clrMapOvr>
    <a:masterClrMapping/>
  </p:clrMapOvr>
  <p:transition advClick="0" advTm="5000"/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BFDEAC1-6381-3147-B568-97E3A3F2B849}" type="slidenum">
              <a:rPr lang="en-GB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9308322"/>
      </p:ext>
    </p:extLst>
  </p:cSld>
  <p:clrMapOvr>
    <a:masterClrMapping/>
  </p:clrMapOvr>
  <p:transition advClick="0" advTm="5000"/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3C00DEF-3FDC-5A4A-B8B9-B53210115DCC}" type="slidenum">
              <a:rPr lang="en-GB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4563078"/>
      </p:ext>
    </p:extLst>
  </p:cSld>
  <p:clrMapOvr>
    <a:masterClrMapping/>
  </p:clrMapOvr>
  <p:transition advClick="0" advTm="5000"/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EF5EDD3-3A5E-B14D-944D-4F0B8623D377}" type="slidenum">
              <a:rPr lang="en-GB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0437598"/>
      </p:ext>
    </p:extLst>
  </p:cSld>
  <p:clrMapOvr>
    <a:masterClrMapping/>
  </p:clrMapOvr>
  <p:transition advClick="0" advTm="5000"/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311CE1-792C-1A48-ADF5-0AE0DAF3197B}" type="slidenum">
              <a:rPr lang="en-GB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7151901"/>
      </p:ext>
    </p:extLst>
  </p:cSld>
  <p:clrMapOvr>
    <a:masterClrMapping/>
  </p:clrMapOvr>
  <p:transition advClick="0" advTm="5000"/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F43327-383B-5C4C-824B-6B2361D1D98B}" type="slidenum">
              <a:rPr lang="en-GB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7175323"/>
      </p:ext>
    </p:extLst>
  </p:cSld>
  <p:clrMapOvr>
    <a:masterClrMapping/>
  </p:clrMapOvr>
  <p:transition advClick="0" advTm="5000"/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fr-FR" noProof="0"/>
              <a:t>Faire glisser l'image vers l'espace réservé ou cliquer sur l'icône pour l'ajouter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A37C9F4-AF4C-5344-99F9-B50C2D697EC0}" type="slidenum">
              <a:rPr lang="en-GB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5383673"/>
      </p:ext>
    </p:extLst>
  </p:cSld>
  <p:clrMapOvr>
    <a:masterClrMapping/>
  </p:clrMapOvr>
  <p:transition advClick="0" advTm="5000"/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9CA99F9-5451-B643-9779-37AE71D8EFCC}" type="slidenum">
              <a:rPr lang="en-GB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8373389"/>
      </p:ext>
    </p:extLst>
  </p:cSld>
  <p:clrMapOvr>
    <a:masterClrMapping/>
  </p:clrMapOvr>
  <p:transition advClick="0" advTm="5000"/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A570A3-BB5F-E446-BE83-EF79F10C6D16}" type="slidenum">
              <a:rPr lang="en-GB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6314378"/>
      </p:ext>
    </p:extLst>
  </p:cSld>
  <p:clrMapOvr>
    <a:masterClrMapping/>
  </p:clrMapOvr>
  <p:transition advClick="0" advTm="5000"/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/>
              <a:t>Cliquez pour modifier le style des sous-titres du masque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672C700-3806-CA40-8443-CF74E746B170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98895574"/>
      </p:ext>
    </p:extLst>
  </p:cSld>
  <p:clrMapOvr>
    <a:masterClrMapping/>
  </p:clrMapOvr>
  <p:transition advClick="0" advTm="5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3" Type="http://schemas.openxmlformats.org/officeDocument/2006/relationships/slideLayout" Target="../slideLayouts/slideLayout46.xml"/><Relationship Id="rId7" Type="http://schemas.openxmlformats.org/officeDocument/2006/relationships/slideLayout" Target="../slideLayouts/slideLayout5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slideLayout" Target="../slideLayouts/slideLayout54.xml"/><Relationship Id="rId5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53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2.xml"/><Relationship Id="rId13" Type="http://schemas.openxmlformats.org/officeDocument/2006/relationships/image" Target="NULL"/><Relationship Id="rId3" Type="http://schemas.openxmlformats.org/officeDocument/2006/relationships/slideLayout" Target="../slideLayouts/slideLayout57.xml"/><Relationship Id="rId7" Type="http://schemas.openxmlformats.org/officeDocument/2006/relationships/slideLayout" Target="../slideLayouts/slideLayout6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6.xml"/><Relationship Id="rId1" Type="http://schemas.openxmlformats.org/officeDocument/2006/relationships/slideLayout" Target="../slideLayouts/slideLayout55.xml"/><Relationship Id="rId6" Type="http://schemas.openxmlformats.org/officeDocument/2006/relationships/slideLayout" Target="../slideLayouts/slideLayout60.xml"/><Relationship Id="rId11" Type="http://schemas.openxmlformats.org/officeDocument/2006/relationships/slideLayout" Target="../slideLayouts/slideLayout65.xml"/><Relationship Id="rId5" Type="http://schemas.openxmlformats.org/officeDocument/2006/relationships/slideLayout" Target="../slideLayouts/slideLayout59.xml"/><Relationship Id="rId10" Type="http://schemas.openxmlformats.org/officeDocument/2006/relationships/slideLayout" Target="../slideLayouts/slideLayout64.xml"/><Relationship Id="rId4" Type="http://schemas.openxmlformats.org/officeDocument/2006/relationships/slideLayout" Target="../slideLayouts/slideLayout58.xml"/><Relationship Id="rId9" Type="http://schemas.openxmlformats.org/officeDocument/2006/relationships/slideLayout" Target="../slideLayouts/slideLayout6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3.xml"/><Relationship Id="rId3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7.xml"/><Relationship Id="rId1" Type="http://schemas.openxmlformats.org/officeDocument/2006/relationships/slideLayout" Target="../slideLayouts/slideLayout66.xml"/><Relationship Id="rId6" Type="http://schemas.openxmlformats.org/officeDocument/2006/relationships/slideLayout" Target="../slideLayouts/slideLayout71.xml"/><Relationship Id="rId11" Type="http://schemas.openxmlformats.org/officeDocument/2006/relationships/slideLayout" Target="../slideLayouts/slideLayout76.xml"/><Relationship Id="rId5" Type="http://schemas.openxmlformats.org/officeDocument/2006/relationships/slideLayout" Target="../slideLayouts/slideLayout70.xml"/><Relationship Id="rId10" Type="http://schemas.openxmlformats.org/officeDocument/2006/relationships/slideLayout" Target="../slideLayouts/slideLayout75.xml"/><Relationship Id="rId4" Type="http://schemas.openxmlformats.org/officeDocument/2006/relationships/slideLayout" Target="../slideLayouts/slideLayout69.xml"/><Relationship Id="rId9" Type="http://schemas.openxmlformats.org/officeDocument/2006/relationships/slideLayout" Target="../slideLayouts/slideLayout7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4.xml"/><Relationship Id="rId3" Type="http://schemas.openxmlformats.org/officeDocument/2006/relationships/slideLayout" Target="../slideLayouts/slideLayout79.xml"/><Relationship Id="rId7" Type="http://schemas.openxmlformats.org/officeDocument/2006/relationships/slideLayout" Target="../slideLayouts/slideLayout8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8.xml"/><Relationship Id="rId1" Type="http://schemas.openxmlformats.org/officeDocument/2006/relationships/slideLayout" Target="../slideLayouts/slideLayout77.xml"/><Relationship Id="rId6" Type="http://schemas.openxmlformats.org/officeDocument/2006/relationships/slideLayout" Target="../slideLayouts/slideLayout82.xml"/><Relationship Id="rId11" Type="http://schemas.openxmlformats.org/officeDocument/2006/relationships/slideLayout" Target="../slideLayouts/slideLayout87.xml"/><Relationship Id="rId5" Type="http://schemas.openxmlformats.org/officeDocument/2006/relationships/slideLayout" Target="../slideLayouts/slideLayout81.xml"/><Relationship Id="rId10" Type="http://schemas.openxmlformats.org/officeDocument/2006/relationships/slideLayout" Target="../slideLayouts/slideLayout86.xml"/><Relationship Id="rId4" Type="http://schemas.openxmlformats.org/officeDocument/2006/relationships/slideLayout" Target="../slideLayouts/slideLayout80.xml"/><Relationship Id="rId9" Type="http://schemas.openxmlformats.org/officeDocument/2006/relationships/slideLayout" Target="../slideLayouts/slideLayout8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5.xml"/><Relationship Id="rId3" Type="http://schemas.openxmlformats.org/officeDocument/2006/relationships/slideLayout" Target="../slideLayouts/slideLayout90.xml"/><Relationship Id="rId7" Type="http://schemas.openxmlformats.org/officeDocument/2006/relationships/slideLayout" Target="../slideLayouts/slideLayout9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89.xml"/><Relationship Id="rId1" Type="http://schemas.openxmlformats.org/officeDocument/2006/relationships/slideLayout" Target="../slideLayouts/slideLayout88.xml"/><Relationship Id="rId6" Type="http://schemas.openxmlformats.org/officeDocument/2006/relationships/slideLayout" Target="../slideLayouts/slideLayout93.xml"/><Relationship Id="rId11" Type="http://schemas.openxmlformats.org/officeDocument/2006/relationships/slideLayout" Target="../slideLayouts/slideLayout98.xml"/><Relationship Id="rId5" Type="http://schemas.openxmlformats.org/officeDocument/2006/relationships/slideLayout" Target="../slideLayouts/slideLayout92.xml"/><Relationship Id="rId10" Type="http://schemas.openxmlformats.org/officeDocument/2006/relationships/slideLayout" Target="../slideLayouts/slideLayout97.xml"/><Relationship Id="rId4" Type="http://schemas.openxmlformats.org/officeDocument/2006/relationships/slideLayout" Target="../slideLayouts/slideLayout91.xml"/><Relationship Id="rId9" Type="http://schemas.openxmlformats.org/officeDocument/2006/relationships/slideLayout" Target="../slideLayouts/slideLayout9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6.xml"/><Relationship Id="rId3" Type="http://schemas.openxmlformats.org/officeDocument/2006/relationships/slideLayout" Target="../slideLayouts/slideLayout101.xml"/><Relationship Id="rId7" Type="http://schemas.openxmlformats.org/officeDocument/2006/relationships/slideLayout" Target="../slideLayouts/slideLayout10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100.xml"/><Relationship Id="rId1" Type="http://schemas.openxmlformats.org/officeDocument/2006/relationships/slideLayout" Target="../slideLayouts/slideLayout99.xml"/><Relationship Id="rId6" Type="http://schemas.openxmlformats.org/officeDocument/2006/relationships/slideLayout" Target="../slideLayouts/slideLayout104.xml"/><Relationship Id="rId11" Type="http://schemas.openxmlformats.org/officeDocument/2006/relationships/slideLayout" Target="../slideLayouts/slideLayout109.xml"/><Relationship Id="rId5" Type="http://schemas.openxmlformats.org/officeDocument/2006/relationships/slideLayout" Target="../slideLayouts/slideLayout103.xml"/><Relationship Id="rId10" Type="http://schemas.openxmlformats.org/officeDocument/2006/relationships/slideLayout" Target="../slideLayouts/slideLayout108.xml"/><Relationship Id="rId4" Type="http://schemas.openxmlformats.org/officeDocument/2006/relationships/slideLayout" Target="../slideLayouts/slideLayout102.xml"/><Relationship Id="rId9" Type="http://schemas.openxmlformats.org/officeDocument/2006/relationships/slideLayout" Target="../slideLayouts/slideLayout10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318698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1337" r:id="rId1"/>
    <p:sldLayoutId id="2147491338" r:id="rId2"/>
    <p:sldLayoutId id="2147491339" r:id="rId3"/>
    <p:sldLayoutId id="2147491340" r:id="rId4"/>
    <p:sldLayoutId id="2147491341" r:id="rId5"/>
    <p:sldLayoutId id="2147491342" r:id="rId6"/>
    <p:sldLayoutId id="2147491343" r:id="rId7"/>
    <p:sldLayoutId id="2147491344" r:id="rId8"/>
    <p:sldLayoutId id="2147491345" r:id="rId9"/>
    <p:sldLayoutId id="2147491346" r:id="rId10"/>
    <p:sldLayoutId id="2147491347" r:id="rId11"/>
    <p:sldLayoutId id="2147491348" r:id="rId12"/>
    <p:sldLayoutId id="2147491349" r:id="rId13"/>
    <p:sldLayoutId id="2147491350" r:id="rId14"/>
    <p:sldLayoutId id="2147491351" r:id="rId15"/>
    <p:sldLayoutId id="2147491352" r:id="rId16"/>
    <p:sldLayoutId id="2147491353" r:id="rId17"/>
    <p:sldLayoutId id="2147491354" r:id="rId18"/>
    <p:sldLayoutId id="2147491355" r:id="rId19"/>
    <p:sldLayoutId id="2147491356" r:id="rId20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524000" y="1600200"/>
            <a:ext cx="97536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</a:t>
            </a:r>
          </a:p>
        </p:txBody>
      </p:sp>
      <p:sp>
        <p:nvSpPr>
          <p:cNvPr id="1027" name="Text Box 97"/>
          <p:cNvSpPr txBox="1">
            <a:spLocks noChangeArrowheads="1"/>
          </p:cNvSpPr>
          <p:nvPr/>
        </p:nvSpPr>
        <p:spPr bwMode="auto">
          <a:xfrm>
            <a:off x="886884" y="3436939"/>
            <a:ext cx="3962400" cy="4730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36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3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3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3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3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Font typeface="Wingdings" charset="0"/>
              <a:buNone/>
              <a:defRPr/>
            </a:pPr>
            <a:endParaRPr lang="en-US" sz="2500" b="1">
              <a:solidFill>
                <a:schemeClr val="bg1"/>
              </a:solidFill>
              <a:latin typeface="Times New Roman" charset="0"/>
              <a:cs typeface="Lucida Sans Unicode" charset="0"/>
            </a:endParaRPr>
          </a:p>
        </p:txBody>
      </p:sp>
      <p:sp>
        <p:nvSpPr>
          <p:cNvPr id="1029" name="Rectangle 78"/>
          <p:cNvSpPr>
            <a:spLocks noGrp="1" noChangeArrowheads="1"/>
          </p:cNvSpPr>
          <p:nvPr>
            <p:ph type="title"/>
          </p:nvPr>
        </p:nvSpPr>
        <p:spPr bwMode="auto">
          <a:xfrm>
            <a:off x="336551" y="144463"/>
            <a:ext cx="11523133" cy="90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Titre de diapositive (modifié)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334" r:id="rId1"/>
    <p:sldLayoutId id="2147491248" r:id="rId2"/>
    <p:sldLayoutId id="2147491252" r:id="rId3"/>
    <p:sldLayoutId id="2147491249" r:id="rId4"/>
    <p:sldLayoutId id="2147491250" r:id="rId5"/>
    <p:sldLayoutId id="2147491251" r:id="rId6"/>
    <p:sldLayoutId id="2147491253" r:id="rId7"/>
    <p:sldLayoutId id="2147491254" r:id="rId8"/>
    <p:sldLayoutId id="2147491255" r:id="rId9"/>
    <p:sldLayoutId id="2147491256" r:id="rId10"/>
    <p:sldLayoutId id="2147491257" r:id="rId11"/>
    <p:sldLayoutId id="2147491389" r:id="rId12"/>
  </p:sldLayoutIdLst>
  <p:transition advClick="0" advTm="5000"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>
              <a:lumMod val="75000"/>
            </a:schemeClr>
          </a:solidFill>
          <a:latin typeface="+mj-lt"/>
          <a:ea typeface="ＭＳ Ｐゴシック" charset="-128"/>
          <a:cs typeface="ＭＳ Ｐゴシック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  <a:ea typeface="ＭＳ Ｐゴシック" charset="-128"/>
          <a:cs typeface="ＭＳ Ｐゴシック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  <a:ea typeface="ＭＳ Ｐゴシック" charset="-128"/>
          <a:cs typeface="ＭＳ Ｐゴシック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  <a:ea typeface="ＭＳ Ｐゴシック" charset="-128"/>
          <a:cs typeface="ＭＳ Ｐゴシック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  <a:ea typeface="ＭＳ Ｐゴシック" charset="-128"/>
          <a:cs typeface="ＭＳ Ｐゴシック" charset="-128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</a:defRPr>
      </a:lvl9pPr>
    </p:titleStyle>
    <p:bodyStyle>
      <a:lvl1pPr marL="292100" indent="-292100" algn="l" rtl="0" eaLnBrk="0" fontAlgn="base" hangingPunct="0">
        <a:spcBef>
          <a:spcPct val="20000"/>
        </a:spcBef>
        <a:spcAft>
          <a:spcPct val="0"/>
        </a:spcAft>
        <a:buClr>
          <a:srgbClr val="EF2B2F"/>
        </a:buClr>
        <a:buFont typeface="Wingdings" charset="0"/>
        <a:buChar char="l"/>
        <a:defRPr sz="28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673100" indent="-190500" algn="l" rtl="0" eaLnBrk="0" fontAlgn="base" hangingPunct="0">
        <a:spcBef>
          <a:spcPct val="20000"/>
        </a:spcBef>
        <a:spcAft>
          <a:spcPct val="0"/>
        </a:spcAft>
        <a:buClr>
          <a:srgbClr val="0E1B8D"/>
        </a:buClr>
        <a:buFont typeface="Wingdings" charset="0"/>
        <a:buChar char="n"/>
        <a:defRPr sz="2400">
          <a:solidFill>
            <a:schemeClr val="tx1"/>
          </a:solidFill>
          <a:latin typeface="+mn-lt"/>
          <a:ea typeface="ＭＳ Ｐゴシック" charset="-128"/>
        </a:defRPr>
      </a:lvl2pPr>
      <a:lvl3pPr marL="1054100" indent="-1905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20000"/>
        <a:buFont typeface="Arial" charset="0"/>
        <a:buChar char="-"/>
        <a:defRPr sz="2400">
          <a:solidFill>
            <a:schemeClr val="tx1"/>
          </a:solidFill>
          <a:latin typeface="+mn-lt"/>
          <a:ea typeface="ＭＳ Ｐゴシック" charset="-128"/>
        </a:defRPr>
      </a:lvl3pPr>
      <a:lvl4pPr marL="16065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R Frutiger Roman" charset="0"/>
          <a:ea typeface="ＭＳ Ｐゴシック" charset="-128"/>
        </a:defRPr>
      </a:lvl4pPr>
      <a:lvl5pPr marL="2025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R Frutiger Roman" charset="0"/>
          <a:ea typeface="ＭＳ Ｐゴシック" charset="-128"/>
        </a:defRPr>
      </a:lvl5pPr>
      <a:lvl6pPr marL="24828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R Frutiger Roman" charset="0"/>
          <a:ea typeface="ＭＳ Ｐゴシック" charset="-128"/>
        </a:defRPr>
      </a:lvl6pPr>
      <a:lvl7pPr marL="29400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R Frutiger Roman" charset="0"/>
          <a:ea typeface="ＭＳ Ｐゴシック" charset="-128"/>
        </a:defRPr>
      </a:lvl7pPr>
      <a:lvl8pPr marL="33972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R Frutiger Roman" charset="0"/>
          <a:ea typeface="ＭＳ Ｐゴシック" charset="-128"/>
        </a:defRPr>
      </a:lvl8pPr>
      <a:lvl9pPr marL="38544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R Frutiger Roman" charset="0"/>
          <a:ea typeface="ＭＳ Ｐゴシック" charset="-128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Cliquez pour modifier le style du titre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Cliquez pour modifier les styles du texte du masque</a:t>
            </a:r>
          </a:p>
          <a:p>
            <a:pPr lvl="1"/>
            <a:r>
              <a:rPr lang="en-GB"/>
              <a:t>Deuxième niveau</a:t>
            </a:r>
          </a:p>
          <a:p>
            <a:pPr lvl="2"/>
            <a:r>
              <a:rPr lang="en-GB"/>
              <a:t>Troisième niveau</a:t>
            </a:r>
          </a:p>
          <a:p>
            <a:pPr lvl="3"/>
            <a:r>
              <a:rPr lang="en-GB"/>
              <a:t>Quatrième niveau</a:t>
            </a:r>
          </a:p>
          <a:p>
            <a:pPr lvl="4"/>
            <a:r>
              <a:rPr lang="en-GB"/>
              <a:t>Cinquième niveau</a:t>
            </a:r>
          </a:p>
        </p:txBody>
      </p:sp>
      <p:sp>
        <p:nvSpPr>
          <p:cNvPr id="7578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buFont typeface="Symbol" charset="0"/>
              <a:buChar char="-"/>
              <a:defRPr sz="14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578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buFont typeface="Symbol" charset="0"/>
              <a:buChar char="-"/>
              <a:defRPr sz="1400">
                <a:latin typeface="Arial" charset="0"/>
                <a:ea typeface="ＭＳ Ｐゴシック" charset="0"/>
                <a:cs typeface="Lucida Sans Unicode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578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D13668DC-0801-7043-AC69-0405A1E9486A}" type="slidenum">
              <a:rPr lang="en-GB"/>
              <a:pPr/>
              <a:t>‹N°›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258" r:id="rId1"/>
    <p:sldLayoutId id="2147491259" r:id="rId2"/>
    <p:sldLayoutId id="2147491260" r:id="rId3"/>
    <p:sldLayoutId id="2147491261" r:id="rId4"/>
    <p:sldLayoutId id="2147491262" r:id="rId5"/>
    <p:sldLayoutId id="2147491263" r:id="rId6"/>
    <p:sldLayoutId id="2147491264" r:id="rId7"/>
    <p:sldLayoutId id="2147491265" r:id="rId8"/>
    <p:sldLayoutId id="2147491266" r:id="rId9"/>
    <p:sldLayoutId id="2147491267" r:id="rId10"/>
    <p:sldLayoutId id="2147491268" r:id="rId11"/>
  </p:sldLayoutIdLst>
  <p:transition advClick="0" advTm="5000"/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 style du titre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3133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buFontTx/>
              <a:buNone/>
              <a:defRPr sz="1400"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133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buFontTx/>
              <a:buNone/>
              <a:defRPr sz="1400">
                <a:latin typeface="Times New Roman" charset="0"/>
                <a:ea typeface="ＭＳ Ｐゴシック" charset="0"/>
                <a:cs typeface="Lucida Sans Unicode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133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buFontTx/>
              <a:buNone/>
              <a:defRPr sz="1400">
                <a:latin typeface="Times New Roman" charset="0"/>
              </a:defRPr>
            </a:lvl1pPr>
          </a:lstStyle>
          <a:p>
            <a:fld id="{E95A9FE2-B757-FA43-8FC7-D86EE3BA364E}" type="slidenum">
              <a:rPr lang="fr-FR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269" r:id="rId1"/>
    <p:sldLayoutId id="2147491270" r:id="rId2"/>
    <p:sldLayoutId id="2147491271" r:id="rId3"/>
    <p:sldLayoutId id="2147491272" r:id="rId4"/>
    <p:sldLayoutId id="2147491273" r:id="rId5"/>
    <p:sldLayoutId id="2147491274" r:id="rId6"/>
    <p:sldLayoutId id="2147491275" r:id="rId7"/>
    <p:sldLayoutId id="2147491276" r:id="rId8"/>
    <p:sldLayoutId id="2147491277" r:id="rId9"/>
    <p:sldLayoutId id="2147491278" r:id="rId10"/>
    <p:sldLayoutId id="2147491279" r:id="rId11"/>
  </p:sldLayoutIdLst>
  <p:transition advClick="0" advTm="5000"/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524000" y="1600200"/>
            <a:ext cx="97536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</a:t>
            </a:r>
          </a:p>
        </p:txBody>
      </p:sp>
      <p:sp>
        <p:nvSpPr>
          <p:cNvPr id="1027" name="Text Box 97"/>
          <p:cNvSpPr txBox="1">
            <a:spLocks noChangeArrowheads="1"/>
          </p:cNvSpPr>
          <p:nvPr/>
        </p:nvSpPr>
        <p:spPr bwMode="auto">
          <a:xfrm>
            <a:off x="886884" y="3436939"/>
            <a:ext cx="3962400" cy="4730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36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3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3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3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3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Font typeface="Wingdings" charset="0"/>
              <a:buNone/>
              <a:defRPr/>
            </a:pPr>
            <a:endParaRPr lang="en-US" sz="2500" b="1">
              <a:solidFill>
                <a:schemeClr val="bg1"/>
              </a:solidFill>
              <a:latin typeface="Times New Roman" charset="0"/>
              <a:cs typeface="Lucida Sans Unicode" charset="0"/>
            </a:endParaRPr>
          </a:p>
        </p:txBody>
      </p:sp>
      <p:sp>
        <p:nvSpPr>
          <p:cNvPr id="1028" name="Rectangle 102"/>
          <p:cNvSpPr>
            <a:spLocks noChangeArrowheads="1"/>
          </p:cNvSpPr>
          <p:nvPr/>
        </p:nvSpPr>
        <p:spPr bwMode="auto">
          <a:xfrm flipH="1">
            <a:off x="-2117" y="-52388"/>
            <a:ext cx="12192001" cy="1249363"/>
          </a:xfrm>
          <a:prstGeom prst="rect">
            <a:avLst/>
          </a:prstGeom>
          <a:gradFill rotWithShape="1">
            <a:gsLst>
              <a:gs pos="0">
                <a:srgbClr val="00003B"/>
              </a:gs>
              <a:gs pos="100000">
                <a:srgbClr val="000080">
                  <a:alpha val="56000"/>
                </a:srgbClr>
              </a:gs>
            </a:gsLst>
            <a:lin ang="18900000" scaled="1"/>
          </a:gradFill>
          <a:ln w="9525">
            <a:solidFill>
              <a:srgbClr val="333399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3600">
                <a:solidFill>
                  <a:schemeClr val="tx1"/>
                </a:solidFill>
                <a:latin typeface="Arial" charset="0"/>
                <a:ea typeface="ＭＳ Ｐゴシック" pitchFamily="-110" charset="-128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Arial" charset="0"/>
                <a:ea typeface="ＭＳ Ｐゴシック" pitchFamily="-110" charset="-128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Arial" charset="0"/>
                <a:ea typeface="ＭＳ Ｐゴシック" pitchFamily="-110" charset="-128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Arial" charset="0"/>
                <a:ea typeface="ＭＳ Ｐゴシック" pitchFamily="-110" charset="-128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Arial" charset="0"/>
                <a:ea typeface="ＭＳ Ｐゴシック" pitchFamily="-11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Symbol" pitchFamily="-110" charset="2"/>
              <a:buChar char="-"/>
              <a:defRPr sz="3600">
                <a:solidFill>
                  <a:schemeClr val="tx1"/>
                </a:solidFill>
                <a:latin typeface="Arial" charset="0"/>
                <a:ea typeface="ＭＳ Ｐゴシック" pitchFamily="-11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Symbol" pitchFamily="-110" charset="2"/>
              <a:buChar char="-"/>
              <a:defRPr sz="3600">
                <a:solidFill>
                  <a:schemeClr val="tx1"/>
                </a:solidFill>
                <a:latin typeface="Arial" charset="0"/>
                <a:ea typeface="ＭＳ Ｐゴシック" pitchFamily="-11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Symbol" pitchFamily="-110" charset="2"/>
              <a:buChar char="-"/>
              <a:defRPr sz="3600">
                <a:solidFill>
                  <a:schemeClr val="tx1"/>
                </a:solidFill>
                <a:latin typeface="Arial" charset="0"/>
                <a:ea typeface="ＭＳ Ｐゴシック" pitchFamily="-11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Symbol" pitchFamily="-110" charset="2"/>
              <a:buChar char="-"/>
              <a:defRPr sz="3600">
                <a:solidFill>
                  <a:schemeClr val="tx1"/>
                </a:solidFill>
                <a:latin typeface="Arial" charset="0"/>
                <a:ea typeface="ＭＳ Ｐゴシック" pitchFamily="-110" charset="-128"/>
              </a:defRPr>
            </a:lvl9pPr>
          </a:lstStyle>
          <a:p>
            <a:pPr>
              <a:buFont typeface="Symbol" pitchFamily="-110" charset="2"/>
              <a:buChar char="-"/>
              <a:defRPr/>
            </a:pPr>
            <a:endParaRPr lang="en-US" altLang="fr-FR" sz="3600">
              <a:cs typeface="+mn-cs"/>
            </a:endParaRPr>
          </a:p>
        </p:txBody>
      </p:sp>
      <p:sp>
        <p:nvSpPr>
          <p:cNvPr id="37893" name="Rectangle 78"/>
          <p:cNvSpPr>
            <a:spLocks noGrp="1" noChangeArrowheads="1"/>
          </p:cNvSpPr>
          <p:nvPr>
            <p:ph type="title"/>
          </p:nvPr>
        </p:nvSpPr>
        <p:spPr bwMode="auto">
          <a:xfrm>
            <a:off x="336551" y="144463"/>
            <a:ext cx="11523133" cy="90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Titre de diapositive (modifié)</a:t>
            </a:r>
          </a:p>
        </p:txBody>
      </p:sp>
      <p:grpSp>
        <p:nvGrpSpPr>
          <p:cNvPr id="37894" name="Grouper 10"/>
          <p:cNvGrpSpPr>
            <a:grpSpLocks/>
          </p:cNvGrpSpPr>
          <p:nvPr/>
        </p:nvGrpSpPr>
        <p:grpSpPr bwMode="auto">
          <a:xfrm>
            <a:off x="10225617" y="6300788"/>
            <a:ext cx="1919816" cy="1099362"/>
            <a:chOff x="2771800" y="3751953"/>
            <a:chExt cx="4032448" cy="3073291"/>
          </a:xfrm>
        </p:grpSpPr>
        <p:pic>
          <p:nvPicPr>
            <p:cNvPr id="37895" name="Image 1" descr="logo.pdf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71800" y="3751953"/>
              <a:ext cx="3672408" cy="14772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32" name="Rectangle 5"/>
            <p:cNvSpPr>
              <a:spLocks noChangeArrowheads="1"/>
            </p:cNvSpPr>
            <p:nvPr/>
          </p:nvSpPr>
          <p:spPr bwMode="auto">
            <a:xfrm>
              <a:off x="4354548" y="5012314"/>
              <a:ext cx="2449700" cy="181293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lIns="90000" tIns="46800" rIns="90000" bIns="46800">
              <a:spAutoFit/>
            </a:bodyPr>
            <a:lstStyle>
              <a:lvl1pPr>
                <a:defRPr sz="3600">
                  <a:solidFill>
                    <a:schemeClr val="tx1"/>
                  </a:solidFill>
                  <a:latin typeface="Arial" charset="0"/>
                  <a:ea typeface="ＭＳ Ｐゴシック" pitchFamily="-110" charset="-128"/>
                </a:defRPr>
              </a:lvl1pPr>
              <a:lvl2pPr marL="742950" indent="-285750">
                <a:defRPr sz="3600">
                  <a:solidFill>
                    <a:schemeClr val="tx1"/>
                  </a:solidFill>
                  <a:latin typeface="Arial" charset="0"/>
                  <a:ea typeface="ＭＳ Ｐゴシック" pitchFamily="-110" charset="-128"/>
                </a:defRPr>
              </a:lvl2pPr>
              <a:lvl3pPr marL="1143000" indent="-228600">
                <a:defRPr sz="3600">
                  <a:solidFill>
                    <a:schemeClr val="tx1"/>
                  </a:solidFill>
                  <a:latin typeface="Arial" charset="0"/>
                  <a:ea typeface="ＭＳ Ｐゴシック" pitchFamily="-110" charset="-128"/>
                </a:defRPr>
              </a:lvl3pPr>
              <a:lvl4pPr marL="1600200" indent="-228600">
                <a:defRPr sz="3600">
                  <a:solidFill>
                    <a:schemeClr val="tx1"/>
                  </a:solidFill>
                  <a:latin typeface="Arial" charset="0"/>
                  <a:ea typeface="ＭＳ Ｐゴシック" pitchFamily="-110" charset="-128"/>
                </a:defRPr>
              </a:lvl4pPr>
              <a:lvl5pPr marL="2057400" indent="-228600">
                <a:defRPr sz="3600">
                  <a:solidFill>
                    <a:schemeClr val="tx1"/>
                  </a:solidFill>
                  <a:latin typeface="Arial" charset="0"/>
                  <a:ea typeface="ＭＳ Ｐゴシック" pitchFamily="-11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Symbol" pitchFamily="-110" charset="2"/>
                <a:buChar char="-"/>
                <a:defRPr sz="3600">
                  <a:solidFill>
                    <a:schemeClr val="tx1"/>
                  </a:solidFill>
                  <a:latin typeface="Arial" charset="0"/>
                  <a:ea typeface="ＭＳ Ｐゴシック" pitchFamily="-11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Symbol" pitchFamily="-110" charset="2"/>
                <a:buChar char="-"/>
                <a:defRPr sz="3600">
                  <a:solidFill>
                    <a:schemeClr val="tx1"/>
                  </a:solidFill>
                  <a:latin typeface="Arial" charset="0"/>
                  <a:ea typeface="ＭＳ Ｐゴシック" pitchFamily="-11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Symbol" pitchFamily="-110" charset="2"/>
                <a:buChar char="-"/>
                <a:defRPr sz="3600">
                  <a:solidFill>
                    <a:schemeClr val="tx1"/>
                  </a:solidFill>
                  <a:latin typeface="Arial" charset="0"/>
                  <a:ea typeface="ＭＳ Ｐゴシック" pitchFamily="-11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Symbol" pitchFamily="-110" charset="2"/>
                <a:buChar char="-"/>
                <a:defRPr sz="3600">
                  <a:solidFill>
                    <a:schemeClr val="tx1"/>
                  </a:solidFill>
                  <a:latin typeface="Arial" charset="0"/>
                  <a:ea typeface="ＭＳ Ｐゴシック" pitchFamily="-110" charset="-128"/>
                </a:defRPr>
              </a:lvl9pPr>
            </a:lstStyle>
            <a:p>
              <a:pPr>
                <a:buFont typeface="Symbol" pitchFamily="-110" charset="2"/>
                <a:buChar char="-"/>
                <a:defRPr/>
              </a:pPr>
              <a:endParaRPr lang="en-GB" altLang="fr-FR" sz="3600">
                <a:cs typeface="+mn-cs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91335" r:id="rId1"/>
    <p:sldLayoutId id="2147491280" r:id="rId2"/>
    <p:sldLayoutId id="2147491281" r:id="rId3"/>
    <p:sldLayoutId id="2147491282" r:id="rId4"/>
    <p:sldLayoutId id="2147491283" r:id="rId5"/>
    <p:sldLayoutId id="2147491284" r:id="rId6"/>
    <p:sldLayoutId id="2147491285" r:id="rId7"/>
    <p:sldLayoutId id="2147491286" r:id="rId8"/>
    <p:sldLayoutId id="2147491287" r:id="rId9"/>
    <p:sldLayoutId id="2147491288" r:id="rId10"/>
    <p:sldLayoutId id="2147491289" r:id="rId11"/>
  </p:sldLayoutIdLst>
  <p:transition advClick="0" advTm="5000"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+mj-lt"/>
          <a:ea typeface="ＭＳ Ｐゴシック" charset="-128"/>
          <a:cs typeface="ＭＳ Ｐゴシック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  <a:ea typeface="ＭＳ Ｐゴシック" charset="-128"/>
          <a:cs typeface="ＭＳ Ｐゴシック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  <a:ea typeface="ＭＳ Ｐゴシック" charset="-128"/>
          <a:cs typeface="ＭＳ Ｐゴシック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  <a:ea typeface="ＭＳ Ｐゴシック" charset="-128"/>
          <a:cs typeface="ＭＳ Ｐゴシック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  <a:ea typeface="ＭＳ Ｐゴシック" charset="-128"/>
          <a:cs typeface="ＭＳ Ｐゴシック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</a:defRPr>
      </a:lvl9pPr>
    </p:titleStyle>
    <p:bodyStyle>
      <a:lvl1pPr marL="292100" indent="-292100" algn="l" rtl="0" eaLnBrk="0" fontAlgn="base" hangingPunct="0">
        <a:spcBef>
          <a:spcPct val="20000"/>
        </a:spcBef>
        <a:spcAft>
          <a:spcPct val="0"/>
        </a:spcAft>
        <a:buClr>
          <a:srgbClr val="EF2B2F"/>
        </a:buClr>
        <a:buFont typeface="Wingdings" charset="0"/>
        <a:buChar char="l"/>
        <a:defRPr sz="28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673100" indent="-190500" algn="l" rtl="0" eaLnBrk="0" fontAlgn="base" hangingPunct="0">
        <a:spcBef>
          <a:spcPct val="20000"/>
        </a:spcBef>
        <a:spcAft>
          <a:spcPct val="0"/>
        </a:spcAft>
        <a:buClr>
          <a:srgbClr val="0E1B8D"/>
        </a:buClr>
        <a:buFont typeface="Wingdings" charset="0"/>
        <a:buChar char="n"/>
        <a:defRPr sz="2400">
          <a:solidFill>
            <a:schemeClr val="tx1"/>
          </a:solidFill>
          <a:latin typeface="+mn-lt"/>
          <a:ea typeface="ＭＳ Ｐゴシック" charset="-128"/>
        </a:defRPr>
      </a:lvl2pPr>
      <a:lvl3pPr marL="1054100" indent="-1905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20000"/>
        <a:buFont typeface="Arial" charset="0"/>
        <a:buChar char="-"/>
        <a:defRPr sz="2400">
          <a:solidFill>
            <a:schemeClr val="tx1"/>
          </a:solidFill>
          <a:latin typeface="+mn-lt"/>
          <a:ea typeface="ＭＳ Ｐゴシック" charset="-128"/>
        </a:defRPr>
      </a:lvl3pPr>
      <a:lvl4pPr marL="16065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R Frutiger Roman" charset="0"/>
          <a:ea typeface="ＭＳ Ｐゴシック" charset="-128"/>
        </a:defRPr>
      </a:lvl4pPr>
      <a:lvl5pPr marL="2025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R Frutiger Roman" charset="0"/>
          <a:ea typeface="ＭＳ Ｐゴシック" charset="-128"/>
        </a:defRPr>
      </a:lvl5pPr>
      <a:lvl6pPr marL="248285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R Frutiger Roman" charset="0"/>
          <a:ea typeface="ＭＳ Ｐゴシック" charset="-128"/>
        </a:defRPr>
      </a:lvl6pPr>
      <a:lvl7pPr marL="294005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R Frutiger Roman" charset="0"/>
          <a:ea typeface="ＭＳ Ｐゴシック" charset="-128"/>
        </a:defRPr>
      </a:lvl7pPr>
      <a:lvl8pPr marL="339725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R Frutiger Roman" charset="0"/>
          <a:ea typeface="ＭＳ Ｐゴシック" charset="-128"/>
        </a:defRPr>
      </a:lvl8pPr>
      <a:lvl9pPr marL="385445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R Frutiger Roman" charset="0"/>
          <a:ea typeface="ＭＳ Ｐゴシック" charset="-128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Cliquez pour modifier le style du titre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Cliquez pour modifier les styles du texte du masque</a:t>
            </a:r>
          </a:p>
          <a:p>
            <a:pPr lvl="1"/>
            <a:r>
              <a:rPr lang="en-GB"/>
              <a:t>Deuxième niveau</a:t>
            </a:r>
          </a:p>
          <a:p>
            <a:pPr lvl="2"/>
            <a:r>
              <a:rPr lang="en-GB"/>
              <a:t>Troisième niveau</a:t>
            </a:r>
          </a:p>
          <a:p>
            <a:pPr lvl="3"/>
            <a:r>
              <a:rPr lang="en-GB"/>
              <a:t>Quatrième niveau</a:t>
            </a:r>
          </a:p>
          <a:p>
            <a:pPr lvl="4"/>
            <a:r>
              <a:rPr lang="en-GB"/>
              <a:t>Cinquième niveau</a:t>
            </a:r>
          </a:p>
        </p:txBody>
      </p:sp>
      <p:sp>
        <p:nvSpPr>
          <p:cNvPr id="7578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buFont typeface="Symbol" charset="0"/>
              <a:buChar char="-"/>
              <a:defRPr sz="14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578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buFont typeface="Symbol" charset="0"/>
              <a:buChar char="-"/>
              <a:defRPr sz="1400">
                <a:latin typeface="Arial" charset="0"/>
                <a:ea typeface="ＭＳ Ｐゴシック" charset="0"/>
                <a:cs typeface="Lucida Sans Unicode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578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BBD323C-0233-4C43-B8E2-157E0918B710}" type="slidenum">
              <a:rPr lang="en-GB"/>
              <a:pPr/>
              <a:t>‹N°›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290" r:id="rId1"/>
    <p:sldLayoutId id="2147491291" r:id="rId2"/>
    <p:sldLayoutId id="2147491292" r:id="rId3"/>
    <p:sldLayoutId id="2147491293" r:id="rId4"/>
    <p:sldLayoutId id="2147491294" r:id="rId5"/>
    <p:sldLayoutId id="2147491295" r:id="rId6"/>
    <p:sldLayoutId id="2147491296" r:id="rId7"/>
    <p:sldLayoutId id="2147491297" r:id="rId8"/>
    <p:sldLayoutId id="2147491298" r:id="rId9"/>
    <p:sldLayoutId id="2147491299" r:id="rId10"/>
    <p:sldLayoutId id="2147491300" r:id="rId11"/>
  </p:sldLayoutIdLst>
  <p:transition advClick="0" advTm="5000"/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 style du titre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3133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buFontTx/>
              <a:buNone/>
              <a:defRPr sz="1400"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133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buFontTx/>
              <a:buNone/>
              <a:defRPr sz="1400">
                <a:latin typeface="Times New Roman" charset="0"/>
                <a:ea typeface="ＭＳ Ｐゴシック" charset="0"/>
                <a:cs typeface="Lucida Sans Unicode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133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buFontTx/>
              <a:buNone/>
              <a:defRPr sz="1400">
                <a:latin typeface="Times New Roman" charset="0"/>
              </a:defRPr>
            </a:lvl1pPr>
          </a:lstStyle>
          <a:p>
            <a:fld id="{84DAC5ED-F3BF-6244-A8E4-86390E5A2067}" type="slidenum">
              <a:rPr lang="fr-FR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301" r:id="rId1"/>
    <p:sldLayoutId id="2147491302" r:id="rId2"/>
    <p:sldLayoutId id="2147491303" r:id="rId3"/>
    <p:sldLayoutId id="2147491304" r:id="rId4"/>
    <p:sldLayoutId id="2147491305" r:id="rId5"/>
    <p:sldLayoutId id="2147491306" r:id="rId6"/>
    <p:sldLayoutId id="2147491307" r:id="rId7"/>
    <p:sldLayoutId id="2147491308" r:id="rId8"/>
    <p:sldLayoutId id="2147491309" r:id="rId9"/>
    <p:sldLayoutId id="2147491310" r:id="rId10"/>
    <p:sldLayoutId id="2147491311" r:id="rId11"/>
  </p:sldLayoutIdLst>
  <p:transition advClick="0" advTm="5000"/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Cliquez pour modifier le style du titre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Cliquez pour modifier les styles du texte du masque</a:t>
            </a:r>
          </a:p>
          <a:p>
            <a:pPr lvl="1"/>
            <a:r>
              <a:rPr lang="en-GB"/>
              <a:t>Deuxième niveau</a:t>
            </a:r>
          </a:p>
          <a:p>
            <a:pPr lvl="2"/>
            <a:r>
              <a:rPr lang="en-GB"/>
              <a:t>Troisième niveau</a:t>
            </a:r>
          </a:p>
          <a:p>
            <a:pPr lvl="3"/>
            <a:r>
              <a:rPr lang="en-GB"/>
              <a:t>Quatrième niveau</a:t>
            </a:r>
          </a:p>
          <a:p>
            <a:pPr lvl="4"/>
            <a:r>
              <a:rPr lang="en-GB"/>
              <a:t>Cinquième niveau</a:t>
            </a:r>
          </a:p>
        </p:txBody>
      </p:sp>
      <p:sp>
        <p:nvSpPr>
          <p:cNvPr id="7578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buFont typeface="Symbol" charset="0"/>
              <a:buChar char="-"/>
              <a:defRPr sz="14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578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buFont typeface="Symbol" charset="0"/>
              <a:buChar char="-"/>
              <a:defRPr sz="1400">
                <a:latin typeface="Arial" charset="0"/>
                <a:ea typeface="ＭＳ Ｐゴシック" charset="0"/>
                <a:cs typeface="Lucida Sans Unicode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578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3B93D028-9A9F-3D4D-9EC7-D774862DDCD8}" type="slidenum">
              <a:rPr lang="en-GB"/>
              <a:pPr/>
              <a:t>‹N°›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312" r:id="rId1"/>
    <p:sldLayoutId id="2147491313" r:id="rId2"/>
    <p:sldLayoutId id="2147491314" r:id="rId3"/>
    <p:sldLayoutId id="2147491315" r:id="rId4"/>
    <p:sldLayoutId id="2147491316" r:id="rId5"/>
    <p:sldLayoutId id="2147491317" r:id="rId6"/>
    <p:sldLayoutId id="2147491318" r:id="rId7"/>
    <p:sldLayoutId id="2147491319" r:id="rId8"/>
    <p:sldLayoutId id="2147491320" r:id="rId9"/>
    <p:sldLayoutId id="2147491321" r:id="rId10"/>
    <p:sldLayoutId id="2147491322" r:id="rId11"/>
  </p:sldLayoutIdLst>
  <p:transition advClick="0" advTm="5000"/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 style du titre</a:t>
            </a: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3133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buFontTx/>
              <a:buNone/>
              <a:defRPr sz="1400"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133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buFontTx/>
              <a:buNone/>
              <a:defRPr sz="1400">
                <a:latin typeface="Times New Roman" charset="0"/>
                <a:ea typeface="ＭＳ Ｐゴシック" charset="0"/>
                <a:cs typeface="Lucida Sans Unicode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133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buFontTx/>
              <a:buNone/>
              <a:defRPr sz="1400">
                <a:latin typeface="Times New Roman" charset="0"/>
              </a:defRPr>
            </a:lvl1pPr>
          </a:lstStyle>
          <a:p>
            <a:fld id="{86A20E77-4222-7345-9FB1-67CA0D9746C7}" type="slidenum">
              <a:rPr lang="fr-FR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323" r:id="rId1"/>
    <p:sldLayoutId id="2147491324" r:id="rId2"/>
    <p:sldLayoutId id="2147491325" r:id="rId3"/>
    <p:sldLayoutId id="2147491326" r:id="rId4"/>
    <p:sldLayoutId id="2147491327" r:id="rId5"/>
    <p:sldLayoutId id="2147491328" r:id="rId6"/>
    <p:sldLayoutId id="2147491329" r:id="rId7"/>
    <p:sldLayoutId id="2147491330" r:id="rId8"/>
    <p:sldLayoutId id="2147491331" r:id="rId9"/>
    <p:sldLayoutId id="2147491332" r:id="rId10"/>
    <p:sldLayoutId id="2147491333" r:id="rId11"/>
  </p:sldLayoutIdLst>
  <p:transition advClick="0" advTm="5000"/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jpeg"/><Relationship Id="rId9" Type="http://schemas.openxmlformats.org/officeDocument/2006/relationships/image" Target="../media/image1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16.png"/><Relationship Id="rId5" Type="http://schemas.openxmlformats.org/officeDocument/2006/relationships/hyperlink" Target="https://www.bretagne.ars.sante.fr/circulation-du-meningocoque-b-sur-rennes-metropole-les-autorites-lancent-une-campagne-de" TargetMode="External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https://bre.meningo.campagne.mesvaccins.net/dashboard" TargetMode="External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28.png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8.jpe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21.jpeg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7FFFF690_6A3D7308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25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632484" flipH="1">
            <a:off x="-91394" y="3317514"/>
            <a:ext cx="12806449" cy="4690362"/>
          </a:xfrm>
          <a:custGeom>
            <a:avLst/>
            <a:gdLst/>
            <a:ahLst/>
            <a:cxnLst/>
            <a:rect l="l" t="t" r="r" b="b"/>
            <a:pathLst>
              <a:path w="19209673" h="7035543">
                <a:moveTo>
                  <a:pt x="19209673" y="0"/>
                </a:moveTo>
                <a:lnTo>
                  <a:pt x="0" y="0"/>
                </a:lnTo>
                <a:lnTo>
                  <a:pt x="0" y="7035543"/>
                </a:lnTo>
                <a:lnTo>
                  <a:pt x="19209673" y="7035543"/>
                </a:lnTo>
                <a:lnTo>
                  <a:pt x="19209673" y="0"/>
                </a:lnTo>
                <a:close/>
              </a:path>
            </a:pathLst>
          </a:custGeom>
          <a:blipFill>
            <a:blip r:embed="rId2">
              <a:alphaModFix amt="4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sz="2400"/>
          </a:p>
        </p:txBody>
      </p:sp>
      <p:grpSp>
        <p:nvGrpSpPr>
          <p:cNvPr id="3" name="Group 3"/>
          <p:cNvGrpSpPr/>
          <p:nvPr/>
        </p:nvGrpSpPr>
        <p:grpSpPr>
          <a:xfrm>
            <a:off x="1132113" y="2077491"/>
            <a:ext cx="9927774" cy="1737938"/>
            <a:chOff x="0" y="0"/>
            <a:chExt cx="19855548" cy="347587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9855545" cy="3475880"/>
            </a:xfrm>
            <a:custGeom>
              <a:avLst/>
              <a:gdLst/>
              <a:ahLst/>
              <a:cxnLst/>
              <a:rect l="l" t="t" r="r" b="b"/>
              <a:pathLst>
                <a:path w="19855545" h="3475880">
                  <a:moveTo>
                    <a:pt x="0" y="0"/>
                  </a:moveTo>
                  <a:lnTo>
                    <a:pt x="19855545" y="0"/>
                  </a:lnTo>
                  <a:lnTo>
                    <a:pt x="19855545" y="3475880"/>
                  </a:lnTo>
                  <a:lnTo>
                    <a:pt x="0" y="3475880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t="-61306" b="-61305"/>
              </a:stretch>
            </a:blipFill>
          </p:spPr>
          <p:txBody>
            <a:bodyPr/>
            <a:lstStyle/>
            <a:p>
              <a:endParaRPr lang="fr-FR" sz="2400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0"/>
              <a:ext cx="19855548" cy="3475876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4320"/>
                </a:lnSpc>
                <a:buNone/>
              </a:pPr>
              <a:r>
                <a:rPr lang="en-US" b="1" dirty="0">
                  <a:solidFill>
                    <a:srgbClr val="104E80"/>
                  </a:solidFill>
                  <a:latin typeface="Aptos Bold"/>
                  <a:ea typeface="Aptos Bold"/>
                  <a:cs typeface="Aptos Bold"/>
                  <a:sym typeface="Aptos Bold"/>
                </a:rPr>
                <a:t>Monitoring a Serogroup B Meningococcal Vaccination Campaign in Rennes </a:t>
              </a:r>
              <a:r>
                <a:rPr lang="en-US" b="1" dirty="0" err="1">
                  <a:solidFill>
                    <a:srgbClr val="104E80"/>
                  </a:solidFill>
                  <a:latin typeface="Aptos Bold"/>
                  <a:ea typeface="Aptos Bold"/>
                  <a:cs typeface="Aptos Bold"/>
                  <a:sym typeface="Aptos Bold"/>
                </a:rPr>
                <a:t>Métropole</a:t>
              </a:r>
              <a:endParaRPr lang="en-US" b="1" dirty="0">
                <a:solidFill>
                  <a:srgbClr val="104E80"/>
                </a:solidFill>
                <a:latin typeface="Aptos Bold"/>
                <a:ea typeface="Aptos Bold"/>
                <a:cs typeface="Aptos Bold"/>
                <a:sym typeface="Aptos Bold"/>
              </a:endParaRP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2022127" y="5888806"/>
            <a:ext cx="1494891" cy="624167"/>
            <a:chOff x="0" y="0"/>
            <a:chExt cx="2989783" cy="124833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989834" cy="1248283"/>
            </a:xfrm>
            <a:custGeom>
              <a:avLst/>
              <a:gdLst/>
              <a:ahLst/>
              <a:cxnLst/>
              <a:rect l="l" t="t" r="r" b="b"/>
              <a:pathLst>
                <a:path w="2989834" h="1248283">
                  <a:moveTo>
                    <a:pt x="0" y="0"/>
                  </a:moveTo>
                  <a:lnTo>
                    <a:pt x="2989834" y="0"/>
                  </a:lnTo>
                  <a:lnTo>
                    <a:pt x="2989834" y="1248283"/>
                  </a:lnTo>
                  <a:lnTo>
                    <a:pt x="0" y="124828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r="1" b="-3066"/>
              </a:stretch>
            </a:blipFill>
          </p:spPr>
          <p:txBody>
            <a:bodyPr/>
            <a:lstStyle/>
            <a:p>
              <a:endParaRPr lang="fr-FR" sz="2400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6311830" y="6006573"/>
            <a:ext cx="1124998" cy="388633"/>
            <a:chOff x="0" y="0"/>
            <a:chExt cx="2249996" cy="77726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249932" cy="777240"/>
            </a:xfrm>
            <a:custGeom>
              <a:avLst/>
              <a:gdLst/>
              <a:ahLst/>
              <a:cxnLst/>
              <a:rect l="l" t="t" r="r" b="b"/>
              <a:pathLst>
                <a:path w="2249932" h="777240">
                  <a:moveTo>
                    <a:pt x="0" y="0"/>
                  </a:moveTo>
                  <a:lnTo>
                    <a:pt x="2249932" y="0"/>
                  </a:lnTo>
                  <a:lnTo>
                    <a:pt x="2249932" y="777240"/>
                  </a:lnTo>
                  <a:lnTo>
                    <a:pt x="0" y="7772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r="-2" b="-3"/>
              </a:stretch>
            </a:blipFill>
          </p:spPr>
          <p:txBody>
            <a:bodyPr/>
            <a:lstStyle/>
            <a:p>
              <a:endParaRPr lang="fr-FR" sz="2400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4038873" y="5662696"/>
            <a:ext cx="1860195" cy="848513"/>
            <a:chOff x="0" y="0"/>
            <a:chExt cx="3720389" cy="1697025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3720338" cy="1696974"/>
            </a:xfrm>
            <a:custGeom>
              <a:avLst/>
              <a:gdLst/>
              <a:ahLst/>
              <a:cxnLst/>
              <a:rect l="l" t="t" r="r" b="b"/>
              <a:pathLst>
                <a:path w="3720338" h="1696974">
                  <a:moveTo>
                    <a:pt x="0" y="0"/>
                  </a:moveTo>
                  <a:lnTo>
                    <a:pt x="3720338" y="0"/>
                  </a:lnTo>
                  <a:lnTo>
                    <a:pt x="3720338" y="1696974"/>
                  </a:lnTo>
                  <a:lnTo>
                    <a:pt x="0" y="16969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r="-1" b="-2"/>
              </a:stretch>
            </a:blipFill>
          </p:spPr>
          <p:txBody>
            <a:bodyPr/>
            <a:lstStyle/>
            <a:p>
              <a:endParaRPr lang="fr-FR" sz="2400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6096000" y="1427476"/>
            <a:ext cx="2393569" cy="873652"/>
            <a:chOff x="0" y="0"/>
            <a:chExt cx="4787138" cy="1747304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4787138" cy="1747266"/>
            </a:xfrm>
            <a:custGeom>
              <a:avLst/>
              <a:gdLst/>
              <a:ahLst/>
              <a:cxnLst/>
              <a:rect l="l" t="t" r="r" b="b"/>
              <a:pathLst>
                <a:path w="4787138" h="1747266">
                  <a:moveTo>
                    <a:pt x="0" y="0"/>
                  </a:moveTo>
                  <a:lnTo>
                    <a:pt x="4787138" y="0"/>
                  </a:lnTo>
                  <a:lnTo>
                    <a:pt x="4787138" y="1747266"/>
                  </a:lnTo>
                  <a:lnTo>
                    <a:pt x="0" y="174726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l="-5" r="-4" b="-2"/>
              </a:stretch>
            </a:blipFill>
          </p:spPr>
          <p:txBody>
            <a:bodyPr/>
            <a:lstStyle/>
            <a:p>
              <a:endParaRPr lang="fr-FR" sz="2400"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7935811" y="5926430"/>
            <a:ext cx="2448979" cy="584778"/>
            <a:chOff x="0" y="0"/>
            <a:chExt cx="4897958" cy="1169556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4898009" cy="1169543"/>
            </a:xfrm>
            <a:custGeom>
              <a:avLst/>
              <a:gdLst/>
              <a:ahLst/>
              <a:cxnLst/>
              <a:rect l="l" t="t" r="r" b="b"/>
              <a:pathLst>
                <a:path w="4898009" h="1169543">
                  <a:moveTo>
                    <a:pt x="0" y="0"/>
                  </a:moveTo>
                  <a:lnTo>
                    <a:pt x="4898009" y="0"/>
                  </a:lnTo>
                  <a:lnTo>
                    <a:pt x="4898009" y="1169543"/>
                  </a:lnTo>
                  <a:lnTo>
                    <a:pt x="0" y="1169543"/>
                  </a:lnTo>
                  <a:close/>
                </a:path>
              </a:pathLst>
            </a:custGeom>
            <a:solidFill>
              <a:srgbClr val="2294D4"/>
            </a:solidFill>
          </p:spPr>
          <p:txBody>
            <a:bodyPr/>
            <a:lstStyle/>
            <a:p>
              <a:endParaRPr lang="fr-FR" sz="2400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0"/>
              <a:ext cx="4897958" cy="1169556"/>
            </a:xfrm>
            <a:prstGeom prst="rect">
              <a:avLst/>
            </a:prstGeom>
          </p:spPr>
          <p:txBody>
            <a:bodyPr lIns="33867" tIns="33867" rIns="33867" bIns="33867" rtlCol="0" anchor="t"/>
            <a:lstStyle/>
            <a:p>
              <a:pPr algn="ctr">
                <a:lnSpc>
                  <a:spcPts val="1919"/>
                </a:lnSpc>
                <a:buNone/>
              </a:pPr>
              <a:r>
                <a:rPr lang="en-US" sz="1600" dirty="0">
                  <a:solidFill>
                    <a:srgbClr val="FFFFFF"/>
                  </a:solidFill>
                  <a:latin typeface="Aptos"/>
                  <a:ea typeface="Aptos"/>
                  <a:cs typeface="Aptos"/>
                  <a:sym typeface="Aptos"/>
                </a:rPr>
                <a:t>Groupe </a:t>
              </a:r>
              <a:r>
                <a:rPr lang="en-US" sz="1600" dirty="0" err="1">
                  <a:solidFill>
                    <a:srgbClr val="FFFFFF"/>
                  </a:solidFill>
                  <a:latin typeface="Aptos"/>
                  <a:ea typeface="Aptos"/>
                  <a:cs typeface="Aptos"/>
                  <a:sym typeface="Aptos"/>
                </a:rPr>
                <a:t>d’Etudes</a:t>
              </a:r>
              <a:r>
                <a:rPr lang="en-US" sz="1600" dirty="0">
                  <a:solidFill>
                    <a:srgbClr val="FFFFFF"/>
                  </a:solidFill>
                  <a:latin typeface="Aptos"/>
                  <a:ea typeface="Aptos"/>
                  <a:cs typeface="Aptos"/>
                  <a:sym typeface="Aptos"/>
                </a:rPr>
                <a:t> </a:t>
              </a:r>
              <a:r>
                <a:rPr lang="en-US" sz="1600" dirty="0" err="1">
                  <a:solidFill>
                    <a:srgbClr val="FFFFFF"/>
                  </a:solidFill>
                  <a:latin typeface="Aptos"/>
                  <a:ea typeface="Aptos"/>
                  <a:cs typeface="Aptos"/>
                  <a:sym typeface="Aptos"/>
                </a:rPr>
                <a:t>en</a:t>
              </a:r>
              <a:r>
                <a:rPr lang="en-US" sz="1600" dirty="0">
                  <a:solidFill>
                    <a:srgbClr val="FFFFFF"/>
                  </a:solidFill>
                  <a:latin typeface="Aptos"/>
                  <a:ea typeface="Aptos"/>
                  <a:cs typeface="Aptos"/>
                  <a:sym typeface="Aptos"/>
                </a:rPr>
                <a:t> </a:t>
              </a:r>
              <a:r>
                <a:rPr lang="en-US" sz="1600" dirty="0" err="1">
                  <a:solidFill>
                    <a:srgbClr val="FFFFFF"/>
                  </a:solidFill>
                  <a:latin typeface="Aptos"/>
                  <a:ea typeface="Aptos"/>
                  <a:cs typeface="Aptos"/>
                  <a:sym typeface="Aptos"/>
                </a:rPr>
                <a:t>Préventologie</a:t>
              </a:r>
              <a:endParaRPr lang="en-US" sz="1600" dirty="0">
                <a:solidFill>
                  <a:srgbClr val="FFFFFF"/>
                </a:solidFill>
                <a:latin typeface="Aptos"/>
                <a:ea typeface="Aptos"/>
                <a:cs typeface="Aptos"/>
                <a:sym typeface="Aptos"/>
              </a:endParaRP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7669194" y="-6438460"/>
            <a:ext cx="7674013" cy="7598711"/>
            <a:chOff x="0" y="0"/>
            <a:chExt cx="15348026" cy="15197421"/>
          </a:xfrm>
        </p:grpSpPr>
        <p:grpSp>
          <p:nvGrpSpPr>
            <p:cNvPr id="18" name="Group 18"/>
            <p:cNvGrpSpPr/>
            <p:nvPr/>
          </p:nvGrpSpPr>
          <p:grpSpPr>
            <a:xfrm>
              <a:off x="0" y="0"/>
              <a:ext cx="15182346" cy="15182346"/>
              <a:chOff x="0" y="0"/>
              <a:chExt cx="812800" cy="812800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DDEBF1"/>
              </a:solidFill>
            </p:spPr>
            <p:txBody>
              <a:bodyPr/>
              <a:lstStyle/>
              <a:p>
                <a:endParaRPr lang="fr-FR" sz="2400"/>
              </a:p>
            </p:txBody>
          </p:sp>
          <p:sp>
            <p:nvSpPr>
              <p:cNvPr id="20" name="TextBox 20"/>
              <p:cNvSpPr txBox="1"/>
              <p:nvPr/>
            </p:nvSpPr>
            <p:spPr>
              <a:xfrm>
                <a:off x="76200" y="85725"/>
                <a:ext cx="660400" cy="650875"/>
              </a:xfrm>
              <a:prstGeom prst="rect">
                <a:avLst/>
              </a:prstGeom>
            </p:spPr>
            <p:txBody>
              <a:bodyPr lIns="25101" tIns="25101" rIns="25101" bIns="25101" rtlCol="0" anchor="ctr"/>
              <a:lstStyle/>
              <a:p>
                <a:pPr algn="ctr">
                  <a:lnSpc>
                    <a:spcPts val="751"/>
                  </a:lnSpc>
                </a:pPr>
                <a:endParaRPr sz="2400"/>
              </a:p>
            </p:txBody>
          </p:sp>
        </p:grpSp>
        <p:grpSp>
          <p:nvGrpSpPr>
            <p:cNvPr id="21" name="Group 21"/>
            <p:cNvGrpSpPr/>
            <p:nvPr/>
          </p:nvGrpSpPr>
          <p:grpSpPr>
            <a:xfrm>
              <a:off x="799138" y="648534"/>
              <a:ext cx="14548888" cy="14548888"/>
              <a:chOff x="0" y="0"/>
              <a:chExt cx="812800" cy="812800"/>
            </a:xfrm>
          </p:grpSpPr>
          <p:sp>
            <p:nvSpPr>
              <p:cNvPr id="22" name="Freeform 22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00B0F0">
                  <a:alpha val="25882"/>
                </a:srgbClr>
              </a:solidFill>
            </p:spPr>
            <p:txBody>
              <a:bodyPr/>
              <a:lstStyle/>
              <a:p>
                <a:endParaRPr lang="fr-FR" sz="2400"/>
              </a:p>
            </p:txBody>
          </p:sp>
          <p:sp>
            <p:nvSpPr>
              <p:cNvPr id="23" name="TextBox 23"/>
              <p:cNvSpPr txBox="1"/>
              <p:nvPr/>
            </p:nvSpPr>
            <p:spPr>
              <a:xfrm>
                <a:off x="76200" y="85725"/>
                <a:ext cx="660400" cy="650875"/>
              </a:xfrm>
              <a:prstGeom prst="rect">
                <a:avLst/>
              </a:prstGeom>
            </p:spPr>
            <p:txBody>
              <a:bodyPr lIns="25101" tIns="25101" rIns="25101" bIns="25101" rtlCol="0" anchor="ctr"/>
              <a:lstStyle/>
              <a:p>
                <a:pPr algn="ctr">
                  <a:lnSpc>
                    <a:spcPts val="751"/>
                  </a:lnSpc>
                </a:pPr>
                <a:endParaRPr sz="2400"/>
              </a:p>
            </p:txBody>
          </p:sp>
        </p:grpSp>
      </p:grpSp>
      <p:grpSp>
        <p:nvGrpSpPr>
          <p:cNvPr id="24" name="Group 24"/>
          <p:cNvGrpSpPr/>
          <p:nvPr/>
        </p:nvGrpSpPr>
        <p:grpSpPr>
          <a:xfrm>
            <a:off x="10708753" y="215795"/>
            <a:ext cx="1359707" cy="524097"/>
            <a:chOff x="0" y="0"/>
            <a:chExt cx="2719413" cy="1048194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2719412" cy="1048190"/>
            </a:xfrm>
            <a:custGeom>
              <a:avLst/>
              <a:gdLst/>
              <a:ahLst/>
              <a:cxnLst/>
              <a:rect l="l" t="t" r="r" b="b"/>
              <a:pathLst>
                <a:path w="2719412" h="1048190">
                  <a:moveTo>
                    <a:pt x="0" y="0"/>
                  </a:moveTo>
                  <a:lnTo>
                    <a:pt x="2719412" y="0"/>
                  </a:lnTo>
                  <a:lnTo>
                    <a:pt x="2719412" y="1048190"/>
                  </a:lnTo>
                  <a:lnTo>
                    <a:pt x="0" y="1048190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t="-551" b="-551"/>
              </a:stretch>
            </a:blipFill>
          </p:spPr>
          <p:txBody>
            <a:bodyPr/>
            <a:lstStyle/>
            <a:p>
              <a:endParaRPr lang="fr-FR" sz="2400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0"/>
              <a:ext cx="2719413" cy="1048194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>
                <a:lnSpc>
                  <a:spcPts val="1440"/>
                </a:lnSpc>
              </a:pPr>
              <a:r>
                <a:rPr lang="en-US" sz="1200" b="1">
                  <a:solidFill>
                    <a:srgbClr val="0F4E80"/>
                  </a:solidFill>
                  <a:latin typeface="Aptos Bold"/>
                  <a:ea typeface="Aptos Bold"/>
                  <a:cs typeface="Aptos Bold"/>
                  <a:sym typeface="Aptos Bold"/>
                </a:rPr>
                <a:t>11 March 2026</a:t>
              </a:r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2944631" y="1651114"/>
            <a:ext cx="2368131" cy="426377"/>
            <a:chOff x="0" y="0"/>
            <a:chExt cx="4736262" cy="852754"/>
          </a:xfrm>
        </p:grpSpPr>
        <p:sp>
          <p:nvSpPr>
            <p:cNvPr id="28" name="Freeform 28" descr="Une image contenant Graphique, Police, graphisme, typographie  Le contenu généré par l’IA peut être incorrect."/>
            <p:cNvSpPr/>
            <p:nvPr/>
          </p:nvSpPr>
          <p:spPr>
            <a:xfrm>
              <a:off x="0" y="0"/>
              <a:ext cx="4736211" cy="852805"/>
            </a:xfrm>
            <a:custGeom>
              <a:avLst/>
              <a:gdLst/>
              <a:ahLst/>
              <a:cxnLst/>
              <a:rect l="l" t="t" r="r" b="b"/>
              <a:pathLst>
                <a:path w="4736211" h="852805">
                  <a:moveTo>
                    <a:pt x="0" y="0"/>
                  </a:moveTo>
                  <a:lnTo>
                    <a:pt x="4736211" y="0"/>
                  </a:lnTo>
                  <a:lnTo>
                    <a:pt x="4736211" y="852805"/>
                  </a:lnTo>
                  <a:lnTo>
                    <a:pt x="0" y="8528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l="-60" r="-61" b="5"/>
              </a:stretch>
            </a:blipFill>
          </p:spPr>
          <p:txBody>
            <a:bodyPr/>
            <a:lstStyle/>
            <a:p>
              <a:endParaRPr lang="fr-FR" sz="2400"/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-1868122" y="-6438460"/>
            <a:ext cx="7259782" cy="7321061"/>
            <a:chOff x="0" y="0"/>
            <a:chExt cx="14519564" cy="14642121"/>
          </a:xfrm>
        </p:grpSpPr>
        <p:grpSp>
          <p:nvGrpSpPr>
            <p:cNvPr id="30" name="Group 30"/>
            <p:cNvGrpSpPr/>
            <p:nvPr/>
          </p:nvGrpSpPr>
          <p:grpSpPr>
            <a:xfrm>
              <a:off x="370494" y="1683243"/>
              <a:ext cx="12958878" cy="12958878"/>
              <a:chOff x="0" y="0"/>
              <a:chExt cx="812800" cy="812800"/>
            </a:xfrm>
          </p:grpSpPr>
          <p:sp>
            <p:nvSpPr>
              <p:cNvPr id="31" name="Freeform 3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DDEBF1"/>
              </a:solidFill>
            </p:spPr>
            <p:txBody>
              <a:bodyPr/>
              <a:lstStyle/>
              <a:p>
                <a:endParaRPr lang="fr-FR" sz="2400"/>
              </a:p>
            </p:txBody>
          </p:sp>
          <p:sp>
            <p:nvSpPr>
              <p:cNvPr id="32" name="TextBox 32"/>
              <p:cNvSpPr txBox="1"/>
              <p:nvPr/>
            </p:nvSpPr>
            <p:spPr>
              <a:xfrm>
                <a:off x="76200" y="85725"/>
                <a:ext cx="660400" cy="650875"/>
              </a:xfrm>
              <a:prstGeom prst="rect">
                <a:avLst/>
              </a:prstGeom>
            </p:spPr>
            <p:txBody>
              <a:bodyPr lIns="25101" tIns="25101" rIns="25101" bIns="25101" rtlCol="0" anchor="ctr"/>
              <a:lstStyle/>
              <a:p>
                <a:pPr algn="ctr">
                  <a:lnSpc>
                    <a:spcPts val="751"/>
                  </a:lnSpc>
                </a:pPr>
                <a:endParaRPr sz="2400"/>
              </a:p>
            </p:txBody>
          </p:sp>
        </p:grpSp>
        <p:grpSp>
          <p:nvGrpSpPr>
            <p:cNvPr id="33" name="Group 33"/>
            <p:cNvGrpSpPr/>
            <p:nvPr/>
          </p:nvGrpSpPr>
          <p:grpSpPr>
            <a:xfrm>
              <a:off x="0" y="0"/>
              <a:ext cx="14519564" cy="14519564"/>
              <a:chOff x="0" y="0"/>
              <a:chExt cx="812800" cy="812800"/>
            </a:xfrm>
          </p:grpSpPr>
          <p:sp>
            <p:nvSpPr>
              <p:cNvPr id="34" name="Freeform 3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00B0F0">
                  <a:alpha val="24706"/>
                </a:srgbClr>
              </a:solidFill>
            </p:spPr>
            <p:txBody>
              <a:bodyPr/>
              <a:lstStyle/>
              <a:p>
                <a:endParaRPr lang="fr-FR" sz="2400"/>
              </a:p>
            </p:txBody>
          </p:sp>
          <p:sp>
            <p:nvSpPr>
              <p:cNvPr id="35" name="TextBox 35"/>
              <p:cNvSpPr txBox="1"/>
              <p:nvPr/>
            </p:nvSpPr>
            <p:spPr>
              <a:xfrm>
                <a:off x="76200" y="85725"/>
                <a:ext cx="660400" cy="650875"/>
              </a:xfrm>
              <a:prstGeom prst="rect">
                <a:avLst/>
              </a:prstGeom>
            </p:spPr>
            <p:txBody>
              <a:bodyPr lIns="25101" tIns="25101" rIns="25101" bIns="25101" rtlCol="0" anchor="ctr"/>
              <a:lstStyle/>
              <a:p>
                <a:pPr algn="ctr">
                  <a:lnSpc>
                    <a:spcPts val="751"/>
                  </a:lnSpc>
                </a:pPr>
                <a:endParaRPr sz="2400"/>
              </a:p>
            </p:txBody>
          </p:sp>
        </p:grpSp>
      </p:grpSp>
    </p:spTree>
  </p:cSld>
  <p:clrMapOvr>
    <a:masterClrMapping/>
  </p:clrMapOvr>
  <p:transition advClick="0" advTm="5000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AB5FA49-1D82-432E-8DD3-A20D2FA8CF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55914" y="998538"/>
            <a:ext cx="2916237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4000" tIns="54000" rIns="54000" bIns="54000"/>
          <a:lstStyle/>
          <a:p>
            <a:pPr marL="0" marR="0" lvl="0" indent="0" algn="ctr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1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 panose="020F0302020204030204"/>
              <a:ea typeface="ヒラギノ角ゴ Pro W3" pitchFamily="84" charset="-128"/>
              <a:cs typeface="ヒラギノ角ゴ Pro W3" pitchFamily="84" charset="-12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79A9DA0-712B-4A1B-8DA4-5E3224B4A87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10400" y="3820812"/>
            <a:ext cx="4743790" cy="1458337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DB7EC500-5E3D-4643-A2AE-E4FCECFC208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75610" y="2198832"/>
            <a:ext cx="4597022" cy="1311179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0A7EE8D-E5FA-834D-62A9-64F3238E73E1}"/>
              </a:ext>
            </a:extLst>
          </p:cNvPr>
          <p:cNvSpPr txBox="1"/>
          <p:nvPr/>
        </p:nvSpPr>
        <p:spPr>
          <a:xfrm>
            <a:off x="150769" y="6464872"/>
            <a:ext cx="11603421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fr-FR" sz="1100" dirty="0">
                <a:solidFill>
                  <a:srgbClr val="00B0F0"/>
                </a:solidFill>
                <a:latin typeface="Aptos" panose="020B0004020202020204" pitchFamily="34" charset="0"/>
                <a:cs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Circulation du méningocoque B sur Rennes métropole : les autorités lancent une campagne de vaccination pour les jeunes de 15 à 24 ans | Agence régionale de santé Bretagne</a:t>
            </a:r>
            <a:endParaRPr lang="fr-FR" sz="1100" dirty="0">
              <a:solidFill>
                <a:srgbClr val="00B0F0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C66ABFE-CD41-7131-E1DF-ADBACB33E79A}"/>
              </a:ext>
            </a:extLst>
          </p:cNvPr>
          <p:cNvSpPr txBox="1">
            <a:spLocks/>
          </p:cNvSpPr>
          <p:nvPr/>
        </p:nvSpPr>
        <p:spPr bwMode="auto">
          <a:xfrm>
            <a:off x="4055094" y="211051"/>
            <a:ext cx="7588259" cy="524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104E80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</a:defRPr>
            </a:lvl9pPr>
          </a:lstStyle>
          <a:p>
            <a:pPr>
              <a:buFontTx/>
              <a:buNone/>
            </a:pPr>
            <a:r>
              <a:rPr lang="fr-FR" sz="1800" b="1" kern="0" dirty="0" err="1">
                <a:solidFill>
                  <a:srgbClr val="0F4E80"/>
                </a:solidFill>
                <a:latin typeface="Aptos" panose="020B0004020202020204" pitchFamily="34" charset="0"/>
              </a:rPr>
              <a:t>Regional</a:t>
            </a:r>
            <a:r>
              <a:rPr lang="fr-FR" sz="1800" b="1" kern="0" dirty="0">
                <a:solidFill>
                  <a:srgbClr val="0F4E80"/>
                </a:solidFill>
                <a:latin typeface="Aptos" panose="020B0004020202020204" pitchFamily="34" charset="0"/>
              </a:rPr>
              <a:t> </a:t>
            </a:r>
            <a:r>
              <a:rPr lang="fr-FR" sz="1800" b="1" kern="0" dirty="0" err="1">
                <a:solidFill>
                  <a:srgbClr val="0F4E80"/>
                </a:solidFill>
                <a:latin typeface="Aptos" panose="020B0004020202020204" pitchFamily="34" charset="0"/>
              </a:rPr>
              <a:t>Health</a:t>
            </a:r>
            <a:r>
              <a:rPr lang="fr-FR" sz="1800" b="1" kern="0" dirty="0">
                <a:solidFill>
                  <a:srgbClr val="0F4E80"/>
                </a:solidFill>
                <a:latin typeface="Aptos" panose="020B0004020202020204" pitchFamily="34" charset="0"/>
              </a:rPr>
              <a:t> Agency - </a:t>
            </a:r>
            <a:r>
              <a:rPr lang="fr-FR" sz="1800" b="1" kern="0" dirty="0" err="1">
                <a:solidFill>
                  <a:srgbClr val="0F4E80"/>
                </a:solidFill>
                <a:latin typeface="Aptos" panose="020B0004020202020204" pitchFamily="34" charset="0"/>
              </a:rPr>
              <a:t>Launching</a:t>
            </a:r>
            <a:r>
              <a:rPr lang="fr-FR" sz="1800" b="1" kern="0" dirty="0">
                <a:solidFill>
                  <a:srgbClr val="0F4E80"/>
                </a:solidFill>
                <a:latin typeface="Aptos" panose="020B0004020202020204" pitchFamily="34" charset="0"/>
              </a:rPr>
              <a:t> of a </a:t>
            </a:r>
            <a:r>
              <a:rPr lang="fr-FR" sz="1800" b="1" kern="0" dirty="0" err="1">
                <a:solidFill>
                  <a:srgbClr val="0F4E80"/>
                </a:solidFill>
                <a:latin typeface="Aptos" panose="020B0004020202020204" pitchFamily="34" charset="0"/>
              </a:rPr>
              <a:t>MenB</a:t>
            </a:r>
            <a:r>
              <a:rPr lang="fr-FR" sz="1800" b="1" kern="0" dirty="0">
                <a:solidFill>
                  <a:srgbClr val="0F4E80"/>
                </a:solidFill>
                <a:latin typeface="Aptos" panose="020B0004020202020204" pitchFamily="34" charset="0"/>
              </a:rPr>
              <a:t> vaccination </a:t>
            </a:r>
            <a:r>
              <a:rPr lang="fr-FR" sz="1800" b="1" kern="0" dirty="0" err="1">
                <a:solidFill>
                  <a:srgbClr val="0F4E80"/>
                </a:solidFill>
                <a:latin typeface="Aptos" panose="020B0004020202020204" pitchFamily="34" charset="0"/>
              </a:rPr>
              <a:t>campaign</a:t>
            </a:r>
            <a:endParaRPr lang="fr-FR" sz="1800" kern="0" dirty="0">
              <a:solidFill>
                <a:srgbClr val="0F4E80"/>
              </a:solidFill>
              <a:latin typeface="Aptos" panose="020B0004020202020204" pitchFamily="34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EBE9322C-3E71-14C9-FF4D-601318B009B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49820" y="152289"/>
            <a:ext cx="1632823" cy="595980"/>
          </a:xfrm>
          <a:prstGeom prst="rect">
            <a:avLst/>
          </a:prstGeom>
        </p:spPr>
      </p:pic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D3966F61-58DD-90BD-1E31-F6549D099C9B}"/>
              </a:ext>
            </a:extLst>
          </p:cNvPr>
          <p:cNvCxnSpPr/>
          <p:nvPr/>
        </p:nvCxnSpPr>
        <p:spPr bwMode="auto">
          <a:xfrm>
            <a:off x="3878319" y="152289"/>
            <a:ext cx="0" cy="641620"/>
          </a:xfrm>
          <a:prstGeom prst="line">
            <a:avLst/>
          </a:prstGeom>
          <a:noFill/>
          <a:ln w="38100" cap="flat" cmpd="sng" algn="ctr">
            <a:solidFill>
              <a:srgbClr val="104E8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ZoneTexte 10">
            <a:extLst>
              <a:ext uri="{FF2B5EF4-FFF2-40B4-BE49-F238E27FC236}">
                <a16:creationId xmlns:a16="http://schemas.microsoft.com/office/drawing/2014/main" id="{0772120C-FB3D-0280-F489-8CF44B38E236}"/>
              </a:ext>
            </a:extLst>
          </p:cNvPr>
          <p:cNvSpPr txBox="1"/>
          <p:nvPr/>
        </p:nvSpPr>
        <p:spPr>
          <a:xfrm>
            <a:off x="1055272" y="924107"/>
            <a:ext cx="1008145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fr-FR" sz="2000" b="1" dirty="0">
                <a:solidFill>
                  <a:srgbClr val="FF0000"/>
                </a:solidFill>
                <a:latin typeface="Aptos" panose="020B0004020202020204" pitchFamily="34" charset="0"/>
              </a:rPr>
              <a:t>Large-</a:t>
            </a:r>
            <a:r>
              <a:rPr lang="fr-FR" sz="2000" b="1" dirty="0" err="1">
                <a:solidFill>
                  <a:srgbClr val="FF0000"/>
                </a:solidFill>
                <a:latin typeface="Aptos" panose="020B0004020202020204" pitchFamily="34" charset="0"/>
              </a:rPr>
              <a:t>scale</a:t>
            </a:r>
            <a:r>
              <a:rPr lang="fr-FR" sz="2000" b="1" dirty="0">
                <a:solidFill>
                  <a:srgbClr val="FF0000"/>
                </a:solidFill>
                <a:latin typeface="Aptos" panose="020B0004020202020204" pitchFamily="34" charset="0"/>
              </a:rPr>
              <a:t> vaccination </a:t>
            </a:r>
            <a:r>
              <a:rPr lang="fr-FR" sz="2000" b="1" dirty="0" err="1">
                <a:solidFill>
                  <a:srgbClr val="FF0000"/>
                </a:solidFill>
                <a:latin typeface="Aptos" panose="020B0004020202020204" pitchFamily="34" charset="0"/>
              </a:rPr>
              <a:t>campaign</a:t>
            </a:r>
            <a:r>
              <a:rPr lang="fr-FR" sz="2000" b="1" dirty="0">
                <a:solidFill>
                  <a:srgbClr val="FF0000"/>
                </a:solidFill>
                <a:latin typeface="Aptos" panose="020B0004020202020204" pitchFamily="34" charset="0"/>
              </a:rPr>
              <a:t> </a:t>
            </a:r>
            <a:r>
              <a:rPr lang="fr-FR" sz="2000" b="1" dirty="0" err="1">
                <a:solidFill>
                  <a:srgbClr val="FF0000"/>
                </a:solidFill>
                <a:latin typeface="Aptos" panose="020B0004020202020204" pitchFamily="34" charset="0"/>
              </a:rPr>
              <a:t>launched</a:t>
            </a:r>
            <a:r>
              <a:rPr lang="fr-FR" sz="2000" b="1" dirty="0">
                <a:solidFill>
                  <a:srgbClr val="FF0000"/>
                </a:solidFill>
                <a:latin typeface="Aptos" panose="020B0004020202020204" pitchFamily="34" charset="0"/>
              </a:rPr>
              <a:t> </a:t>
            </a:r>
            <a:r>
              <a:rPr lang="fr-FR" sz="2000" b="1" dirty="0" err="1">
                <a:solidFill>
                  <a:srgbClr val="FF0000"/>
                </a:solidFill>
                <a:latin typeface="Aptos" panose="020B0004020202020204" pitchFamily="34" charset="0"/>
              </a:rPr>
              <a:t>targeting</a:t>
            </a:r>
            <a:r>
              <a:rPr lang="fr-FR" sz="2000" b="1" dirty="0">
                <a:solidFill>
                  <a:srgbClr val="FF0000"/>
                </a:solidFill>
                <a:latin typeface="Aptos" panose="020B0004020202020204" pitchFamily="34" charset="0"/>
              </a:rPr>
              <a:t> </a:t>
            </a:r>
            <a:r>
              <a:rPr lang="fr-FR" sz="2000" b="1" dirty="0" err="1">
                <a:solidFill>
                  <a:srgbClr val="FF0000"/>
                </a:solidFill>
                <a:latin typeface="Aptos" panose="020B0004020202020204" pitchFamily="34" charset="0"/>
              </a:rPr>
              <a:t>approximately</a:t>
            </a:r>
            <a:r>
              <a:rPr lang="fr-FR" sz="2000" b="1" dirty="0">
                <a:solidFill>
                  <a:srgbClr val="FF0000"/>
                </a:solidFill>
                <a:latin typeface="Aptos" panose="020B0004020202020204" pitchFamily="34" charset="0"/>
              </a:rPr>
              <a:t> 100,000 people</a:t>
            </a:r>
          </a:p>
        </p:txBody>
      </p:sp>
      <p:sp>
        <p:nvSpPr>
          <p:cNvPr id="12" name="Rectangle 1">
            <a:extLst>
              <a:ext uri="{FF2B5EF4-FFF2-40B4-BE49-F238E27FC236}">
                <a16:creationId xmlns:a16="http://schemas.microsoft.com/office/drawing/2014/main" id="{89539703-54C0-6B84-D5D8-DD299D6B1F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249" y="1555361"/>
            <a:ext cx="6522624" cy="43547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fr-FR" altLang="fr-FR" sz="1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A national expert </a:t>
            </a:r>
            <a:r>
              <a:rPr kumimoji="0" lang="fr-FR" altLang="fr-FR" sz="14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committee</a:t>
            </a:r>
            <a:r>
              <a:rPr kumimoji="0" lang="fr-FR" altLang="fr-FR" sz="1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 met on 26 </a:t>
            </a:r>
            <a:r>
              <a:rPr kumimoji="0" lang="fr-FR" altLang="fr-FR" sz="14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February</a:t>
            </a:r>
            <a:r>
              <a:rPr kumimoji="0" lang="fr-FR" altLang="fr-FR" sz="1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 2025, </a:t>
            </a:r>
            <a:r>
              <a:rPr kumimoji="0" lang="fr-FR" altLang="fr-FR" sz="14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involving</a:t>
            </a:r>
            <a:r>
              <a:rPr kumimoji="0" lang="fr-FR" altLang="fr-FR" sz="1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:</a:t>
            </a:r>
          </a:p>
          <a:p>
            <a:pPr marL="627063" marR="0" lvl="0" indent="-258763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kumimoji="0" lang="fr-FR" altLang="fr-FR" sz="14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Regional</a:t>
            </a:r>
            <a:r>
              <a:rPr kumimoji="0" lang="fr-FR" altLang="fr-FR" sz="1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 </a:t>
            </a:r>
            <a:r>
              <a:rPr kumimoji="0" lang="fr-FR" altLang="fr-FR" sz="14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Health</a:t>
            </a:r>
            <a:r>
              <a:rPr kumimoji="0" lang="fr-FR" altLang="fr-FR" sz="1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 Agency of Bretagne (ARS Bretagne)</a:t>
            </a:r>
          </a:p>
          <a:p>
            <a:pPr marL="627063" marR="0" lvl="0" indent="-258763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kumimoji="0" lang="fr-FR" altLang="fr-FR" sz="1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Rennes </a:t>
            </a:r>
            <a:r>
              <a:rPr kumimoji="0" lang="fr-FR" altLang="fr-FR" sz="14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University</a:t>
            </a:r>
            <a:r>
              <a:rPr kumimoji="0" lang="fr-FR" altLang="fr-FR" sz="1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 Hospital (CHU de Rennes)</a:t>
            </a:r>
          </a:p>
          <a:p>
            <a:pPr marL="627063" marR="0" lvl="0" indent="-258763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kumimoji="0" lang="fr-FR" altLang="fr-FR" sz="1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National Reference Center (CNR)</a:t>
            </a:r>
          </a:p>
          <a:p>
            <a:pPr marL="627063" marR="0" lvl="0" indent="-258763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kumimoji="0" lang="fr-FR" altLang="fr-FR" sz="1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Santé publique France</a:t>
            </a:r>
          </a:p>
          <a:p>
            <a:pPr marL="627063" marR="0" lvl="0" indent="-258763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kumimoji="0" lang="fr-FR" altLang="fr-FR" sz="14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Directorate</a:t>
            </a:r>
            <a:r>
              <a:rPr kumimoji="0" lang="fr-FR" altLang="fr-FR" sz="1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 General for </a:t>
            </a:r>
            <a:r>
              <a:rPr kumimoji="0" lang="fr-FR" altLang="fr-FR" sz="14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Health</a:t>
            </a:r>
            <a:r>
              <a:rPr kumimoji="0" lang="fr-FR" altLang="fr-FR" sz="1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 (DGS)</a:t>
            </a:r>
          </a:p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fr-FR" altLang="fr-FR" sz="16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tos" panose="020B0004020202020204" pitchFamily="34" charset="0"/>
            </a:endParaRP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fr-FR" altLang="fr-FR" sz="1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Following </a:t>
            </a:r>
            <a:r>
              <a:rPr kumimoji="0" lang="fr-FR" altLang="fr-FR" sz="14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this</a:t>
            </a:r>
            <a:r>
              <a:rPr kumimoji="0" lang="fr-FR" altLang="fr-FR" sz="1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 </a:t>
            </a:r>
            <a:r>
              <a:rPr kumimoji="0" lang="fr-FR" altLang="fr-FR" sz="14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assessment</a:t>
            </a:r>
            <a:r>
              <a:rPr kumimoji="0" lang="fr-FR" altLang="fr-FR" sz="1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 and </a:t>
            </a:r>
            <a:r>
              <a:rPr kumimoji="0" lang="fr-FR" altLang="fr-FR" sz="14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existing</a:t>
            </a:r>
            <a:r>
              <a:rPr kumimoji="0" lang="fr-FR" altLang="fr-FR" sz="1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 </a:t>
            </a:r>
            <a:r>
              <a:rPr kumimoji="0" lang="fr-FR" altLang="fr-FR" sz="14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recommendations</a:t>
            </a:r>
            <a:r>
              <a:rPr kumimoji="0" lang="fr-FR" altLang="fr-FR" sz="1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, </a:t>
            </a:r>
            <a:r>
              <a:rPr kumimoji="0" lang="fr-FR" altLang="fr-FR" sz="14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health</a:t>
            </a:r>
            <a:r>
              <a:rPr kumimoji="0" lang="fr-FR" altLang="fr-FR" sz="1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 </a:t>
            </a:r>
            <a:r>
              <a:rPr kumimoji="0" lang="fr-FR" altLang="fr-FR" sz="14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authorities</a:t>
            </a:r>
            <a:r>
              <a:rPr kumimoji="0" lang="fr-FR" altLang="fr-FR" sz="1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 </a:t>
            </a:r>
            <a:r>
              <a:rPr kumimoji="0" lang="fr-FR" altLang="fr-FR" sz="14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decided</a:t>
            </a:r>
            <a:r>
              <a:rPr kumimoji="0" lang="fr-FR" altLang="fr-FR" sz="1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 to propose </a:t>
            </a:r>
            <a:r>
              <a:rPr kumimoji="0" lang="fr-FR" altLang="fr-FR" sz="14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MenB</a:t>
            </a:r>
            <a:r>
              <a:rPr kumimoji="0" lang="fr-FR" altLang="fr-FR" sz="1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 vaccination to populations at </a:t>
            </a:r>
            <a:r>
              <a:rPr kumimoji="0" lang="fr-FR" altLang="fr-FR" sz="14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higher</a:t>
            </a:r>
            <a:r>
              <a:rPr kumimoji="0" lang="fr-FR" altLang="fr-FR" sz="1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 </a:t>
            </a:r>
            <a:r>
              <a:rPr kumimoji="0" lang="fr-FR" altLang="fr-FR" sz="14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risk</a:t>
            </a:r>
            <a:r>
              <a:rPr kumimoji="0" lang="fr-FR" altLang="fr-FR" sz="1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 :</a:t>
            </a:r>
          </a:p>
          <a:p>
            <a:pPr marL="627063" marR="0" lvl="0" indent="-258763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kumimoji="0" lang="fr-FR" altLang="fr-FR" sz="14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Students</a:t>
            </a:r>
            <a:r>
              <a:rPr kumimoji="0" lang="fr-FR" altLang="fr-FR" sz="1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 of Rennes </a:t>
            </a:r>
            <a:r>
              <a:rPr kumimoji="0" lang="fr-FR" altLang="fr-FR" sz="14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School</a:t>
            </a:r>
            <a:r>
              <a:rPr kumimoji="0" lang="fr-FR" altLang="fr-FR" sz="1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 of Business</a:t>
            </a:r>
          </a:p>
          <a:p>
            <a:pPr marL="627063" marR="0" lvl="0" indent="-258763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kumimoji="0" lang="fr-FR" altLang="fr-FR" sz="1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Young people </a:t>
            </a:r>
            <a:r>
              <a:rPr kumimoji="0" lang="fr-FR" altLang="fr-FR" sz="14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aged</a:t>
            </a:r>
            <a:r>
              <a:rPr kumimoji="0" lang="fr-FR" altLang="fr-FR" sz="1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 15–24 </a:t>
            </a:r>
            <a:r>
              <a:rPr kumimoji="0" lang="fr-FR" altLang="fr-FR" sz="14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years</a:t>
            </a:r>
            <a:r>
              <a:rPr kumimoji="0" lang="fr-FR" altLang="fr-FR" sz="1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 living, </a:t>
            </a:r>
            <a:r>
              <a:rPr kumimoji="0" lang="fr-FR" altLang="fr-FR" sz="14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studying</a:t>
            </a:r>
            <a:r>
              <a:rPr kumimoji="0" lang="fr-FR" altLang="fr-FR" sz="1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, or </a:t>
            </a:r>
            <a:r>
              <a:rPr kumimoji="0" lang="fr-FR" altLang="fr-FR" sz="14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attending</a:t>
            </a:r>
            <a:r>
              <a:rPr kumimoji="0" lang="fr-FR" altLang="fr-FR" sz="1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 </a:t>
            </a:r>
            <a:r>
              <a:rPr kumimoji="0" lang="fr-FR" altLang="fr-FR" sz="14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school</a:t>
            </a:r>
            <a:r>
              <a:rPr kumimoji="0" lang="fr-FR" altLang="fr-FR" sz="1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 in Rennes Métropole</a:t>
            </a:r>
          </a:p>
          <a:p>
            <a:pPr marL="627063" marR="0" lvl="0" indent="-258763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kumimoji="0" lang="fr-FR" altLang="fr-FR" sz="1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Total population </a:t>
            </a:r>
            <a:r>
              <a:rPr kumimoji="0" lang="fr-FR" altLang="fr-FR" sz="14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concerned</a:t>
            </a:r>
            <a:r>
              <a:rPr kumimoji="0" lang="fr-FR" altLang="fr-FR" sz="1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: </a:t>
            </a:r>
            <a:r>
              <a:rPr kumimoji="0" lang="fr-FR" altLang="fr-FR" sz="14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approximately</a:t>
            </a:r>
            <a:r>
              <a:rPr kumimoji="0" lang="fr-FR" altLang="fr-FR" sz="1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 100,000 </a:t>
            </a:r>
            <a:r>
              <a:rPr kumimoji="0" lang="fr-FR" altLang="fr-FR" sz="14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individuals</a:t>
            </a:r>
            <a:endParaRPr kumimoji="0" lang="fr-FR" altLang="fr-FR" sz="14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tos" panose="020B0004020202020204" pitchFamily="34" charset="0"/>
            </a:endParaRPr>
          </a:p>
        </p:txBody>
      </p:sp>
      <p:pic>
        <p:nvPicPr>
          <p:cNvPr id="10" name="Image 9" descr="Une image contenant Graphique, Police, graphisme, typographie&#10;&#10;Le contenu généré par l’IA peut être incorrect.">
            <a:extLst>
              <a:ext uri="{FF2B5EF4-FFF2-40B4-BE49-F238E27FC236}">
                <a16:creationId xmlns:a16="http://schemas.microsoft.com/office/drawing/2014/main" id="{57FDFB45-256A-9EE3-EB13-8EEDB09155F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9893" y="237090"/>
            <a:ext cx="1402777" cy="252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7866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F1E73C02-B5E6-A089-97D2-A9A391FEBC4A}"/>
              </a:ext>
            </a:extLst>
          </p:cNvPr>
          <p:cNvSpPr txBox="1">
            <a:spLocks/>
          </p:cNvSpPr>
          <p:nvPr/>
        </p:nvSpPr>
        <p:spPr bwMode="auto">
          <a:xfrm>
            <a:off x="4055094" y="211051"/>
            <a:ext cx="7588259" cy="524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104E80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</a:defRPr>
            </a:lvl9pPr>
          </a:lstStyle>
          <a:p>
            <a:pPr>
              <a:buFontTx/>
              <a:buNone/>
            </a:pPr>
            <a:r>
              <a:rPr lang="fr-FR" sz="1800" b="1" dirty="0" err="1">
                <a:latin typeface="Aptos" panose="020B0004020202020204" pitchFamily="34" charset="0"/>
              </a:rPr>
              <a:t>Implementation</a:t>
            </a:r>
            <a:r>
              <a:rPr lang="fr-FR" sz="1800" b="1" dirty="0">
                <a:latin typeface="Aptos" panose="020B0004020202020204" pitchFamily="34" charset="0"/>
              </a:rPr>
              <a:t> of the </a:t>
            </a:r>
            <a:r>
              <a:rPr lang="fr-FR" sz="1800" b="1" dirty="0" err="1">
                <a:latin typeface="Aptos" panose="020B0004020202020204" pitchFamily="34" charset="0"/>
              </a:rPr>
              <a:t>MenB</a:t>
            </a:r>
            <a:r>
              <a:rPr lang="fr-FR" sz="1800" b="1" dirty="0">
                <a:latin typeface="Aptos" panose="020B0004020202020204" pitchFamily="34" charset="0"/>
              </a:rPr>
              <a:t> Vaccination Campaign</a:t>
            </a:r>
            <a:endParaRPr lang="fr-FR" sz="1800" b="1" kern="0" dirty="0">
              <a:solidFill>
                <a:srgbClr val="0F4E80"/>
              </a:solidFill>
              <a:latin typeface="Aptos" panose="020B0004020202020204" pitchFamily="34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5DBD23E-09C0-721E-6A17-89BE96EB8FD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49820" y="152289"/>
            <a:ext cx="1632823" cy="595980"/>
          </a:xfrm>
          <a:prstGeom prst="rect">
            <a:avLst/>
          </a:prstGeom>
        </p:spPr>
      </p:pic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E5253255-F584-4892-4721-7CB36137E23A}"/>
              </a:ext>
            </a:extLst>
          </p:cNvPr>
          <p:cNvCxnSpPr/>
          <p:nvPr/>
        </p:nvCxnSpPr>
        <p:spPr bwMode="auto">
          <a:xfrm>
            <a:off x="3878319" y="152289"/>
            <a:ext cx="0" cy="641620"/>
          </a:xfrm>
          <a:prstGeom prst="line">
            <a:avLst/>
          </a:prstGeom>
          <a:noFill/>
          <a:ln w="38100" cap="flat" cmpd="sng" algn="ctr">
            <a:solidFill>
              <a:srgbClr val="104E8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2" name="Rectangle 1">
            <a:extLst>
              <a:ext uri="{FF2B5EF4-FFF2-40B4-BE49-F238E27FC236}">
                <a16:creationId xmlns:a16="http://schemas.microsoft.com/office/drawing/2014/main" id="{9FEF7256-8486-51E6-7AEA-5B7E210F31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5603" y="1542451"/>
            <a:ext cx="9215921" cy="41194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fr-FR" altLang="fr-FR" sz="16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Campaign </a:t>
            </a:r>
            <a:r>
              <a:rPr kumimoji="0" lang="fr-FR" altLang="fr-FR" sz="16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launched</a:t>
            </a:r>
            <a:r>
              <a:rPr kumimoji="0" lang="fr-FR" altLang="fr-FR" sz="16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 on 3 March 2025</a:t>
            </a:r>
          </a:p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fr-FR" altLang="fr-FR" sz="16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Five </a:t>
            </a:r>
            <a:r>
              <a:rPr kumimoji="0" lang="fr-FR" altLang="fr-FR" sz="16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temporary</a:t>
            </a:r>
            <a:r>
              <a:rPr kumimoji="0" lang="fr-FR" altLang="fr-FR" sz="16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 vaccination centers </a:t>
            </a:r>
            <a:r>
              <a:rPr kumimoji="0" lang="fr-FR" altLang="fr-FR" sz="16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established</a:t>
            </a:r>
            <a:endParaRPr kumimoji="0" lang="fr-FR" altLang="fr-FR" sz="16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tos" panose="020B00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fr-FR" altLang="fr-FR" sz="16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Use of a single vaccine for </a:t>
            </a:r>
            <a:r>
              <a:rPr kumimoji="0" lang="fr-FR" altLang="fr-FR" sz="16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operational</a:t>
            </a:r>
            <a:r>
              <a:rPr kumimoji="0" lang="fr-FR" altLang="fr-FR" sz="16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 </a:t>
            </a:r>
            <a:r>
              <a:rPr kumimoji="0" lang="fr-FR" altLang="fr-FR" sz="16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reasons</a:t>
            </a:r>
            <a:r>
              <a:rPr kumimoji="0" lang="fr-FR" altLang="fr-FR" sz="16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: </a:t>
            </a:r>
            <a:r>
              <a:rPr kumimoji="0" lang="fr-FR" altLang="fr-FR" sz="16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Bexsero</a:t>
            </a:r>
            <a:r>
              <a:rPr kumimoji="0" lang="fr-FR" altLang="fr-FR" sz="16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® (</a:t>
            </a:r>
            <a:r>
              <a:rPr kumimoji="0" lang="fr-FR" altLang="fr-FR" sz="16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two</a:t>
            </a:r>
            <a:r>
              <a:rPr kumimoji="0" lang="fr-FR" altLang="fr-FR" sz="16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 doses </a:t>
            </a:r>
            <a:r>
              <a:rPr kumimoji="0" lang="fr-FR" altLang="fr-FR" sz="16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administered</a:t>
            </a:r>
            <a:r>
              <a:rPr kumimoji="0" lang="fr-FR" altLang="fr-FR" sz="16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 one </a:t>
            </a:r>
            <a:r>
              <a:rPr kumimoji="0" lang="fr-FR" altLang="fr-FR" sz="16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month</a:t>
            </a:r>
            <a:r>
              <a:rPr kumimoji="0" lang="fr-FR" altLang="fr-FR" sz="16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 </a:t>
            </a:r>
            <a:r>
              <a:rPr kumimoji="0" lang="fr-FR" altLang="fr-FR" sz="16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apart</a:t>
            </a:r>
            <a:r>
              <a:rPr kumimoji="0" lang="fr-FR" altLang="fr-FR" sz="16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)</a:t>
            </a:r>
          </a:p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fr-FR" altLang="fr-FR" sz="16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Target population:</a:t>
            </a:r>
          </a:p>
          <a:p>
            <a:pPr marL="941388" marR="0" lvl="0" indent="-258763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</a:pPr>
            <a:r>
              <a:rPr kumimoji="0" lang="fr-FR" altLang="fr-FR" sz="16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Students</a:t>
            </a:r>
            <a:r>
              <a:rPr kumimoji="0" lang="fr-FR" altLang="fr-FR" sz="16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 and staff of Rennes </a:t>
            </a:r>
            <a:r>
              <a:rPr kumimoji="0" lang="fr-FR" altLang="fr-FR" sz="16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School</a:t>
            </a:r>
            <a:r>
              <a:rPr kumimoji="0" lang="fr-FR" altLang="fr-FR" sz="16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 of Business, </a:t>
            </a:r>
            <a:r>
              <a:rPr kumimoji="0" lang="fr-FR" altLang="fr-FR" sz="16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where</a:t>
            </a:r>
            <a:r>
              <a:rPr kumimoji="0" lang="fr-FR" altLang="fr-FR" sz="16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 cases </a:t>
            </a:r>
            <a:r>
              <a:rPr kumimoji="0" lang="fr-FR" altLang="fr-FR" sz="16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were</a:t>
            </a:r>
            <a:r>
              <a:rPr kumimoji="0" lang="fr-FR" altLang="fr-FR" sz="16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 </a:t>
            </a:r>
            <a:r>
              <a:rPr kumimoji="0" lang="fr-FR" altLang="fr-FR" sz="16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identified</a:t>
            </a:r>
            <a:endParaRPr kumimoji="0" lang="fr-FR" altLang="fr-FR" sz="16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tos" panose="020B0004020202020204" pitchFamily="34" charset="0"/>
            </a:endParaRPr>
          </a:p>
          <a:p>
            <a:pPr marL="941388" marR="0" lvl="0" indent="-258763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</a:pPr>
            <a:r>
              <a:rPr kumimoji="0" lang="fr-FR" altLang="fr-FR" sz="16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Young people </a:t>
            </a:r>
            <a:r>
              <a:rPr kumimoji="0" lang="fr-FR" altLang="fr-FR" sz="16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aged</a:t>
            </a:r>
            <a:r>
              <a:rPr kumimoji="0" lang="fr-FR" altLang="fr-FR" sz="16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 15–24 living, </a:t>
            </a:r>
            <a:r>
              <a:rPr kumimoji="0" lang="fr-FR" altLang="fr-FR" sz="16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studying</a:t>
            </a:r>
            <a:r>
              <a:rPr kumimoji="0" lang="fr-FR" altLang="fr-FR" sz="16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, or </a:t>
            </a:r>
            <a:r>
              <a:rPr kumimoji="0" lang="fr-FR" altLang="fr-FR" sz="16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working</a:t>
            </a:r>
            <a:r>
              <a:rPr kumimoji="0" lang="fr-FR" altLang="fr-FR" sz="16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 in Rennes Métropole</a:t>
            </a:r>
          </a:p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fr-FR" altLang="fr-FR" sz="16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Digital monitoring of the vaccination </a:t>
            </a:r>
            <a:r>
              <a:rPr kumimoji="0" lang="fr-FR" altLang="fr-FR" sz="16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campaign</a:t>
            </a:r>
            <a:endParaRPr kumimoji="0" lang="fr-FR" altLang="fr-FR" sz="16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tos" panose="020B00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fr-FR" altLang="fr-FR" sz="16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Vaccination centers </a:t>
            </a:r>
            <a:r>
              <a:rPr kumimoji="0" lang="fr-FR" altLang="fr-FR" sz="16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equipped</a:t>
            </a:r>
            <a:r>
              <a:rPr kumimoji="0" lang="fr-FR" altLang="fr-FR" sz="16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 </a:t>
            </a:r>
            <a:r>
              <a:rPr kumimoji="0" lang="fr-FR" altLang="fr-FR" sz="16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with</a:t>
            </a:r>
            <a:r>
              <a:rPr kumimoji="0" lang="fr-FR" altLang="fr-FR" sz="16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 a SaaS-</a:t>
            </a:r>
            <a:r>
              <a:rPr kumimoji="0" lang="fr-FR" altLang="fr-FR" sz="16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based</a:t>
            </a:r>
            <a:r>
              <a:rPr kumimoji="0" lang="fr-FR" altLang="fr-FR" sz="16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 vaccine </a:t>
            </a:r>
            <a:r>
              <a:rPr kumimoji="0" lang="fr-FR" altLang="fr-FR" sz="16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traceability</a:t>
            </a:r>
            <a:r>
              <a:rPr kumimoji="0" lang="fr-FR" altLang="fr-FR" sz="16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 software, </a:t>
            </a:r>
            <a:r>
              <a:rPr kumimoji="0" lang="fr-FR" altLang="fr-FR" sz="16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including</a:t>
            </a:r>
            <a:r>
              <a:rPr kumimoji="0" lang="fr-FR" altLang="fr-FR" sz="16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:</a:t>
            </a:r>
          </a:p>
          <a:p>
            <a:pPr marL="900113" marR="0" lvl="0" indent="-258763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</a:pPr>
            <a:r>
              <a:rPr kumimoji="0" lang="fr-FR" altLang="fr-FR" sz="16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Integration</a:t>
            </a:r>
            <a:r>
              <a:rPr kumimoji="0" lang="fr-FR" altLang="fr-FR" sz="16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 of the vaccination </a:t>
            </a:r>
            <a:r>
              <a:rPr kumimoji="0" lang="fr-FR" altLang="fr-FR" sz="16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schedule</a:t>
            </a:r>
            <a:endParaRPr kumimoji="0" lang="fr-FR" altLang="fr-FR" sz="16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tos" panose="020B0004020202020204" pitchFamily="34" charset="0"/>
            </a:endParaRPr>
          </a:p>
          <a:p>
            <a:pPr marL="900113" marR="0" lvl="0" indent="-258763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</a:pPr>
            <a:r>
              <a:rPr kumimoji="0" lang="fr-FR" altLang="fr-FR" sz="16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Decision</a:t>
            </a:r>
            <a:r>
              <a:rPr kumimoji="0" lang="fr-FR" altLang="fr-FR" sz="16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-support </a:t>
            </a:r>
            <a:r>
              <a:rPr kumimoji="0" lang="fr-FR" altLang="fr-FR" sz="16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tools</a:t>
            </a:r>
            <a:r>
              <a:rPr kumimoji="0" lang="fr-FR" altLang="fr-FR" sz="16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 for vaccination</a:t>
            </a:r>
          </a:p>
          <a:p>
            <a:pPr marL="900113" marR="0" lvl="0" indent="-258763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</a:pPr>
            <a:r>
              <a:rPr kumimoji="0" lang="fr-FR" altLang="fr-FR" sz="16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Real-time </a:t>
            </a:r>
            <a:r>
              <a:rPr kumimoji="0" lang="fr-FR" altLang="fr-FR" sz="16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dashboard</a:t>
            </a:r>
            <a:r>
              <a:rPr kumimoji="0" lang="fr-FR" altLang="fr-FR" sz="16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 and data transmission to </a:t>
            </a:r>
            <a:r>
              <a:rPr kumimoji="0" lang="fr-FR" altLang="fr-FR" sz="16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health</a:t>
            </a:r>
            <a:r>
              <a:rPr kumimoji="0" lang="fr-FR" altLang="fr-FR" sz="16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 </a:t>
            </a:r>
            <a:r>
              <a:rPr kumimoji="0" lang="fr-FR" altLang="fr-FR" sz="16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authorities</a:t>
            </a:r>
            <a:endParaRPr kumimoji="0" lang="fr-FR" altLang="fr-FR" sz="16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tos" panose="020B0004020202020204" pitchFamily="34" charset="0"/>
            </a:endParaRPr>
          </a:p>
        </p:txBody>
      </p:sp>
      <p:pic>
        <p:nvPicPr>
          <p:cNvPr id="2" name="Image 1" descr="Une image contenant Graphique, Police, graphisme, typographie&#10;&#10;Le contenu généré par l’IA peut être incorrect.">
            <a:extLst>
              <a:ext uri="{FF2B5EF4-FFF2-40B4-BE49-F238E27FC236}">
                <a16:creationId xmlns:a16="http://schemas.microsoft.com/office/drawing/2014/main" id="{2A0F2AA7-9FD5-5DCD-68D0-6D96C9632C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893" y="237090"/>
            <a:ext cx="1402777" cy="252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6112923"/>
      </p:ext>
    </p:extLst>
  </p:cSld>
  <p:clrMapOvr>
    <a:masterClrMapping/>
  </p:clrMapOvr>
  <p:transition advClick="0" advTm="500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478B5A-5237-802B-20A2-E1DA744B2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9893" y="1544656"/>
            <a:ext cx="5235920" cy="3316574"/>
          </a:xfrm>
        </p:spPr>
        <p:txBody>
          <a:bodyPr/>
          <a:lstStyle/>
          <a:p>
            <a:pPr marL="0" indent="0">
              <a:buNone/>
            </a:pPr>
            <a:r>
              <a:rPr lang="fr-FR" sz="1400" dirty="0">
                <a:latin typeface="Aptos" panose="020B0004020202020204" pitchFamily="34" charset="0"/>
              </a:rPr>
              <a:t>Rapid </a:t>
            </a:r>
            <a:r>
              <a:rPr lang="fr-FR" sz="1400" dirty="0" err="1">
                <a:latin typeface="Aptos" panose="020B0004020202020204" pitchFamily="34" charset="0"/>
              </a:rPr>
              <a:t>mobilization</a:t>
            </a:r>
            <a:r>
              <a:rPr lang="fr-FR" sz="1400" dirty="0">
                <a:latin typeface="Aptos" panose="020B0004020202020204" pitchFamily="34" charset="0"/>
              </a:rPr>
              <a:t> of digital </a:t>
            </a:r>
            <a:r>
              <a:rPr lang="fr-FR" sz="1400" dirty="0" err="1">
                <a:latin typeface="Aptos" panose="020B0004020202020204" pitchFamily="34" charset="0"/>
              </a:rPr>
              <a:t>tools</a:t>
            </a:r>
            <a:r>
              <a:rPr lang="fr-FR" sz="1400" dirty="0">
                <a:latin typeface="Aptos" panose="020B0004020202020204" pitchFamily="34" charset="0"/>
              </a:rPr>
              <a:t> in a </a:t>
            </a:r>
            <a:r>
              <a:rPr lang="fr-FR" sz="1400" dirty="0" err="1">
                <a:latin typeface="Aptos" panose="020B0004020202020204" pitchFamily="34" charset="0"/>
              </a:rPr>
              <a:t>crisis</a:t>
            </a:r>
            <a:r>
              <a:rPr lang="fr-FR" sz="1400" dirty="0">
                <a:latin typeface="Aptos" panose="020B0004020202020204" pitchFamily="34" charset="0"/>
              </a:rPr>
              <a:t> </a:t>
            </a:r>
            <a:r>
              <a:rPr lang="fr-FR" sz="1400" dirty="0" err="1">
                <a:latin typeface="Aptos" panose="020B0004020202020204" pitchFamily="34" charset="0"/>
              </a:rPr>
              <a:t>context</a:t>
            </a:r>
            <a:endParaRPr lang="fr-FR" sz="1400" dirty="0">
              <a:latin typeface="Aptos" panose="020B0004020202020204" pitchFamily="34" charset="0"/>
            </a:endParaRPr>
          </a:p>
          <a:p>
            <a:pPr marL="495300" indent="-288925">
              <a:buClr>
                <a:srgbClr val="0F4E80"/>
              </a:buClr>
              <a:buFont typeface="Arial" panose="020B0604020202020204" pitchFamily="34" charset="0"/>
              <a:buChar char="•"/>
            </a:pPr>
            <a:r>
              <a:rPr lang="fr-FR" sz="1400" dirty="0" err="1">
                <a:latin typeface="Aptos" panose="020B0004020202020204" pitchFamily="34" charset="0"/>
              </a:rPr>
              <a:t>Decision</a:t>
            </a:r>
            <a:r>
              <a:rPr lang="fr-FR" sz="1400" dirty="0">
                <a:latin typeface="Aptos" panose="020B0004020202020204" pitchFamily="34" charset="0"/>
              </a:rPr>
              <a:t> </a:t>
            </a:r>
            <a:r>
              <a:rPr lang="fr-FR" sz="1400" dirty="0" err="1">
                <a:latin typeface="Aptos" panose="020B0004020202020204" pitchFamily="34" charset="0"/>
              </a:rPr>
              <a:t>taken</a:t>
            </a:r>
            <a:r>
              <a:rPr lang="fr-FR" sz="1400" dirty="0">
                <a:latin typeface="Aptos" panose="020B0004020202020204" pitchFamily="34" charset="0"/>
              </a:rPr>
              <a:t> on 26 </a:t>
            </a:r>
            <a:r>
              <a:rPr lang="fr-FR" sz="1400" dirty="0" err="1">
                <a:latin typeface="Aptos" panose="020B0004020202020204" pitchFamily="34" charset="0"/>
              </a:rPr>
              <a:t>February</a:t>
            </a:r>
            <a:r>
              <a:rPr lang="fr-FR" sz="1400" dirty="0">
                <a:latin typeface="Aptos" panose="020B0004020202020204" pitchFamily="34" charset="0"/>
              </a:rPr>
              <a:t> → </a:t>
            </a:r>
            <a:r>
              <a:rPr lang="fr-FR" sz="1400" dirty="0" err="1">
                <a:latin typeface="Aptos" panose="020B0004020202020204" pitchFamily="34" charset="0"/>
              </a:rPr>
              <a:t>operational</a:t>
            </a:r>
            <a:r>
              <a:rPr lang="fr-FR" sz="1400" dirty="0">
                <a:latin typeface="Aptos" panose="020B0004020202020204" pitchFamily="34" charset="0"/>
              </a:rPr>
              <a:t> platform </a:t>
            </a:r>
            <a:r>
              <a:rPr lang="fr-FR" sz="1400" dirty="0" err="1">
                <a:latin typeface="Aptos" panose="020B0004020202020204" pitchFamily="34" charset="0"/>
              </a:rPr>
              <a:t>available</a:t>
            </a:r>
            <a:r>
              <a:rPr lang="fr-FR" sz="1400" dirty="0">
                <a:latin typeface="Aptos" panose="020B0004020202020204" pitchFamily="34" charset="0"/>
              </a:rPr>
              <a:t> by 3 March</a:t>
            </a:r>
          </a:p>
          <a:p>
            <a:pPr marL="495300" indent="-288925">
              <a:buClr>
                <a:srgbClr val="0F4E80"/>
              </a:buClr>
              <a:buFont typeface="Arial" panose="020B0604020202020204" pitchFamily="34" charset="0"/>
              <a:buChar char="•"/>
            </a:pPr>
            <a:r>
              <a:rPr lang="fr-FR" sz="1400" dirty="0">
                <a:latin typeface="Aptos" panose="020B0004020202020204" pitchFamily="34" charset="0"/>
              </a:rPr>
              <a:t>Digital </a:t>
            </a:r>
            <a:r>
              <a:rPr lang="fr-FR" sz="1400" dirty="0" err="1">
                <a:latin typeface="Aptos" panose="020B0004020202020204" pitchFamily="34" charset="0"/>
              </a:rPr>
              <a:t>tools</a:t>
            </a:r>
            <a:r>
              <a:rPr lang="fr-FR" sz="1400" dirty="0">
                <a:latin typeface="Aptos" panose="020B0004020202020204" pitchFamily="34" charset="0"/>
              </a:rPr>
              <a:t> </a:t>
            </a:r>
            <a:r>
              <a:rPr lang="fr-FR" sz="1400" dirty="0" err="1">
                <a:latin typeface="Aptos" panose="020B0004020202020204" pitchFamily="34" charset="0"/>
              </a:rPr>
              <a:t>enabled</a:t>
            </a:r>
            <a:r>
              <a:rPr lang="fr-FR" sz="1400" dirty="0">
                <a:latin typeface="Aptos" panose="020B0004020202020204" pitchFamily="34" charset="0"/>
              </a:rPr>
              <a:t> </a:t>
            </a:r>
            <a:r>
              <a:rPr lang="fr-FR" sz="1400" dirty="0" err="1">
                <a:latin typeface="Aptos" panose="020B0004020202020204" pitchFamily="34" charset="0"/>
              </a:rPr>
              <a:t>rapid</a:t>
            </a:r>
            <a:r>
              <a:rPr lang="fr-FR" sz="1400" dirty="0">
                <a:latin typeface="Aptos" panose="020B0004020202020204" pitchFamily="34" charset="0"/>
              </a:rPr>
              <a:t> </a:t>
            </a:r>
            <a:r>
              <a:rPr lang="fr-FR" sz="1400" dirty="0" err="1">
                <a:latin typeface="Aptos" panose="020B0004020202020204" pitchFamily="34" charset="0"/>
              </a:rPr>
              <a:t>organization</a:t>
            </a:r>
            <a:r>
              <a:rPr lang="fr-FR" sz="1400" dirty="0">
                <a:latin typeface="Aptos" panose="020B0004020202020204" pitchFamily="34" charset="0"/>
              </a:rPr>
              <a:t>, </a:t>
            </a:r>
            <a:r>
              <a:rPr lang="fr-FR" sz="1400" dirty="0" err="1">
                <a:latin typeface="Aptos" panose="020B0004020202020204" pitchFamily="34" charset="0"/>
              </a:rPr>
              <a:t>targeting</a:t>
            </a:r>
            <a:r>
              <a:rPr lang="fr-FR" sz="1400" dirty="0">
                <a:latin typeface="Aptos" panose="020B0004020202020204" pitchFamily="34" charset="0"/>
              </a:rPr>
              <a:t>, and monitoring of the vaccination </a:t>
            </a:r>
            <a:r>
              <a:rPr lang="fr-FR" sz="1400" dirty="0" err="1">
                <a:latin typeface="Aptos" panose="020B0004020202020204" pitchFamily="34" charset="0"/>
              </a:rPr>
              <a:t>campaign</a:t>
            </a:r>
            <a:endParaRPr lang="fr-FR" sz="1400" dirty="0">
              <a:latin typeface="Aptos" panose="020B0004020202020204" pitchFamily="34" charset="0"/>
            </a:endParaRPr>
          </a:p>
          <a:p>
            <a:pPr marL="495300" indent="-288925">
              <a:buClr>
                <a:srgbClr val="0F4E80"/>
              </a:buClr>
              <a:buFont typeface="Arial" panose="020B0604020202020204" pitchFamily="34" charset="0"/>
              <a:buChar char="•"/>
            </a:pPr>
            <a:endParaRPr lang="fr-FR" sz="1400" dirty="0">
              <a:latin typeface="Aptos" panose="020B0004020202020204" pitchFamily="34" charset="0"/>
            </a:endParaRPr>
          </a:p>
          <a:p>
            <a:pPr marL="0" indent="0">
              <a:buNone/>
            </a:pPr>
            <a:r>
              <a:rPr lang="fr-FR" sz="1400" dirty="0">
                <a:latin typeface="Aptos" panose="020B0004020202020204" pitchFamily="34" charset="0"/>
              </a:rPr>
              <a:t>Use of the </a:t>
            </a:r>
            <a:r>
              <a:rPr lang="fr-FR" sz="1400" dirty="0" err="1">
                <a:latin typeface="Aptos" panose="020B0004020202020204" pitchFamily="34" charset="0"/>
              </a:rPr>
              <a:t>existing</a:t>
            </a:r>
            <a:r>
              <a:rPr lang="fr-FR" sz="1400" dirty="0">
                <a:latin typeface="Aptos" panose="020B0004020202020204" pitchFamily="34" charset="0"/>
              </a:rPr>
              <a:t> COLIBRI platform</a:t>
            </a:r>
          </a:p>
          <a:p>
            <a:pPr marL="495300" indent="-288925">
              <a:buClr>
                <a:srgbClr val="0F4E80"/>
              </a:buClr>
              <a:buFont typeface="Arial" panose="020B0604020202020204" pitchFamily="34" charset="0"/>
              <a:buChar char="•"/>
            </a:pPr>
            <a:r>
              <a:rPr lang="fr-FR" sz="1400" dirty="0">
                <a:latin typeface="Aptos" panose="020B0004020202020204" pitchFamily="34" charset="0"/>
              </a:rPr>
              <a:t>COLIBRI, a </a:t>
            </a:r>
            <a:r>
              <a:rPr lang="fr-FR" sz="1400" dirty="0" err="1">
                <a:latin typeface="Aptos" panose="020B0004020202020204" pitchFamily="34" charset="0"/>
              </a:rPr>
              <a:t>field</a:t>
            </a:r>
            <a:r>
              <a:rPr lang="fr-FR" sz="1400" dirty="0">
                <a:latin typeface="Aptos" panose="020B0004020202020204" pitchFamily="34" charset="0"/>
              </a:rPr>
              <a:t> </a:t>
            </a:r>
            <a:r>
              <a:rPr lang="fr-FR" sz="1400" dirty="0" err="1">
                <a:latin typeface="Aptos" panose="020B0004020202020204" pitchFamily="34" charset="0"/>
              </a:rPr>
              <a:t>operations</a:t>
            </a:r>
            <a:r>
              <a:rPr lang="fr-FR" sz="1400" dirty="0">
                <a:latin typeface="Aptos" panose="020B0004020202020204" pitchFamily="34" charset="0"/>
              </a:rPr>
              <a:t> software </a:t>
            </a:r>
            <a:r>
              <a:rPr lang="fr-FR" sz="1400" dirty="0" err="1">
                <a:latin typeface="Aptos" panose="020B0004020202020204" pitchFamily="34" charset="0"/>
              </a:rPr>
              <a:t>already</a:t>
            </a:r>
            <a:r>
              <a:rPr lang="fr-FR" sz="1400" dirty="0">
                <a:latin typeface="Aptos" panose="020B0004020202020204" pitchFamily="34" charset="0"/>
              </a:rPr>
              <a:t> </a:t>
            </a:r>
            <a:r>
              <a:rPr lang="fr-FR" sz="1400" dirty="0" err="1">
                <a:latin typeface="Aptos" panose="020B0004020202020204" pitchFamily="34" charset="0"/>
              </a:rPr>
              <a:t>used</a:t>
            </a:r>
            <a:r>
              <a:rPr lang="fr-FR" sz="1400" dirty="0">
                <a:latin typeface="Aptos" panose="020B0004020202020204" pitchFamily="34" charset="0"/>
              </a:rPr>
              <a:t> by vaccination centers in 13 French </a:t>
            </a:r>
            <a:r>
              <a:rPr lang="fr-FR" sz="1400" dirty="0" err="1">
                <a:latin typeface="Aptos" panose="020B0004020202020204" pitchFamily="34" charset="0"/>
              </a:rPr>
              <a:t>regions</a:t>
            </a:r>
            <a:r>
              <a:rPr lang="fr-FR" sz="1400" dirty="0">
                <a:latin typeface="Aptos" panose="020B0004020202020204" pitchFamily="34" charset="0"/>
              </a:rPr>
              <a:t> </a:t>
            </a:r>
            <a:r>
              <a:rPr lang="fr-FR" sz="1400" dirty="0" err="1">
                <a:latin typeface="Aptos" panose="020B0004020202020204" pitchFamily="34" charset="0"/>
              </a:rPr>
              <a:t>during</a:t>
            </a:r>
            <a:r>
              <a:rPr lang="fr-FR" sz="1400" dirty="0">
                <a:latin typeface="Aptos" panose="020B0004020202020204" pitchFamily="34" charset="0"/>
              </a:rPr>
              <a:t> the HPV vaccination </a:t>
            </a:r>
            <a:r>
              <a:rPr lang="fr-FR" sz="1400" dirty="0" err="1">
                <a:latin typeface="Aptos" panose="020B0004020202020204" pitchFamily="34" charset="0"/>
              </a:rPr>
              <a:t>campaign</a:t>
            </a:r>
            <a:endParaRPr lang="fr-FR" sz="1400" dirty="0">
              <a:latin typeface="Aptos" panose="020B0004020202020204" pitchFamily="34" charset="0"/>
            </a:endParaRPr>
          </a:p>
          <a:p>
            <a:pPr marL="495300" indent="-288925">
              <a:buClr>
                <a:srgbClr val="0F4E80"/>
              </a:buClr>
              <a:buFont typeface="Arial" panose="020B0604020202020204" pitchFamily="34" charset="0"/>
              <a:buChar char="•"/>
            </a:pPr>
            <a:r>
              <a:rPr lang="fr-FR" sz="1400" dirty="0" err="1">
                <a:latin typeface="Aptos" panose="020B0004020202020204" pitchFamily="34" charset="0"/>
              </a:rPr>
              <a:t>Enabled</a:t>
            </a:r>
            <a:r>
              <a:rPr lang="fr-FR" sz="1400" dirty="0">
                <a:latin typeface="Aptos" panose="020B0004020202020204" pitchFamily="34" charset="0"/>
              </a:rPr>
              <a:t> vaccination centers to </a:t>
            </a:r>
            <a:r>
              <a:rPr lang="fr-FR" sz="1400" dirty="0" err="1">
                <a:latin typeface="Aptos" panose="020B0004020202020204" pitchFamily="34" charset="0"/>
              </a:rPr>
              <a:t>rapidly</a:t>
            </a:r>
            <a:r>
              <a:rPr lang="fr-FR" sz="1400" dirty="0">
                <a:latin typeface="Aptos" panose="020B0004020202020204" pitchFamily="34" charset="0"/>
              </a:rPr>
              <a:t> </a:t>
            </a:r>
            <a:r>
              <a:rPr lang="fr-FR" sz="1400" dirty="0" err="1">
                <a:latin typeface="Aptos" panose="020B0004020202020204" pitchFamily="34" charset="0"/>
              </a:rPr>
              <a:t>organize</a:t>
            </a:r>
            <a:r>
              <a:rPr lang="fr-FR" sz="1400" dirty="0">
                <a:latin typeface="Aptos" panose="020B0004020202020204" pitchFamily="34" charset="0"/>
              </a:rPr>
              <a:t> </a:t>
            </a:r>
            <a:r>
              <a:rPr lang="fr-FR" sz="1400" dirty="0" err="1">
                <a:latin typeface="Aptos" panose="020B0004020202020204" pitchFamily="34" charset="0"/>
              </a:rPr>
              <a:t>operations</a:t>
            </a:r>
            <a:r>
              <a:rPr lang="fr-FR" sz="1400" dirty="0">
                <a:latin typeface="Aptos" panose="020B0004020202020204" pitchFamily="34" charset="0"/>
              </a:rPr>
              <a:t> and </a:t>
            </a:r>
            <a:r>
              <a:rPr lang="fr-FR" sz="1400" dirty="0" err="1">
                <a:latin typeface="Aptos" panose="020B0004020202020204" pitchFamily="34" charset="0"/>
              </a:rPr>
              <a:t>collect</a:t>
            </a:r>
            <a:r>
              <a:rPr lang="fr-FR" sz="1400" dirty="0">
                <a:latin typeface="Aptos" panose="020B0004020202020204" pitchFamily="34" charset="0"/>
              </a:rPr>
              <a:t> </a:t>
            </a:r>
            <a:r>
              <a:rPr lang="fr-FR" sz="1400" dirty="0" err="1">
                <a:latin typeface="Aptos" panose="020B0004020202020204" pitchFamily="34" charset="0"/>
              </a:rPr>
              <a:t>field</a:t>
            </a:r>
            <a:r>
              <a:rPr lang="fr-FR" sz="1400" dirty="0">
                <a:latin typeface="Aptos" panose="020B0004020202020204" pitchFamily="34" charset="0"/>
              </a:rPr>
              <a:t> data</a:t>
            </a:r>
          </a:p>
          <a:p>
            <a:pPr marL="0" indent="0">
              <a:buNone/>
            </a:pPr>
            <a:endParaRPr lang="fr-FR" sz="1400" dirty="0">
              <a:latin typeface="Aptos" panose="020B0004020202020204" pitchFamily="34" charset="0"/>
            </a:endParaRPr>
          </a:p>
          <a:p>
            <a:pPr marL="0" indent="0">
              <a:buNone/>
            </a:pPr>
            <a:r>
              <a:rPr lang="fr-FR" sz="1400" dirty="0">
                <a:latin typeface="Aptos" panose="020B0004020202020204" pitchFamily="34" charset="0"/>
              </a:rPr>
              <a:t>All </a:t>
            </a:r>
            <a:r>
              <a:rPr lang="fr-FR" sz="1400" dirty="0" err="1">
                <a:latin typeface="Aptos" panose="020B0004020202020204" pitchFamily="34" charset="0"/>
              </a:rPr>
              <a:t>operational</a:t>
            </a:r>
            <a:r>
              <a:rPr lang="fr-FR" sz="1400" dirty="0">
                <a:latin typeface="Aptos" panose="020B0004020202020204" pitchFamily="34" charset="0"/>
              </a:rPr>
              <a:t> data </a:t>
            </a:r>
            <a:r>
              <a:rPr lang="fr-FR" sz="1400" dirty="0" err="1">
                <a:latin typeface="Aptos" panose="020B0004020202020204" pitchFamily="34" charset="0"/>
              </a:rPr>
              <a:t>were</a:t>
            </a:r>
            <a:r>
              <a:rPr lang="fr-FR" sz="1400" dirty="0">
                <a:latin typeface="Aptos" panose="020B0004020202020204" pitchFamily="34" charset="0"/>
              </a:rPr>
              <a:t> </a:t>
            </a:r>
            <a:r>
              <a:rPr lang="fr-FR" sz="1400" dirty="0" err="1">
                <a:latin typeface="Aptos" panose="020B0004020202020204" pitchFamily="34" charset="0"/>
              </a:rPr>
              <a:t>centralized</a:t>
            </a:r>
            <a:r>
              <a:rPr lang="fr-FR" sz="1400" dirty="0">
                <a:latin typeface="Aptos" panose="020B0004020202020204" pitchFamily="34" charset="0"/>
              </a:rPr>
              <a:t> and </a:t>
            </a:r>
            <a:r>
              <a:rPr lang="fr-FR" sz="1400" dirty="0" err="1">
                <a:latin typeface="Aptos" panose="020B0004020202020204" pitchFamily="34" charset="0"/>
              </a:rPr>
              <a:t>visualized</a:t>
            </a:r>
            <a:r>
              <a:rPr lang="fr-FR" sz="1400" dirty="0">
                <a:latin typeface="Aptos" panose="020B0004020202020204" pitchFamily="34" charset="0"/>
              </a:rPr>
              <a:t> </a:t>
            </a:r>
            <a:r>
              <a:rPr lang="fr-FR" sz="1400" dirty="0" err="1">
                <a:latin typeface="Aptos" panose="020B0004020202020204" pitchFamily="34" charset="0"/>
              </a:rPr>
              <a:t>through</a:t>
            </a:r>
            <a:r>
              <a:rPr lang="fr-FR" sz="1400" dirty="0">
                <a:latin typeface="Aptos" panose="020B0004020202020204" pitchFamily="34" charset="0"/>
              </a:rPr>
              <a:t> a </a:t>
            </a:r>
            <a:r>
              <a:rPr lang="fr-FR" sz="1400" dirty="0" err="1">
                <a:latin typeface="Aptos" panose="020B0004020202020204" pitchFamily="34" charset="0"/>
              </a:rPr>
              <a:t>dedicated</a:t>
            </a:r>
            <a:r>
              <a:rPr lang="fr-FR" sz="1400" dirty="0">
                <a:latin typeface="Aptos" panose="020B0004020202020204" pitchFamily="34" charset="0"/>
              </a:rPr>
              <a:t> </a:t>
            </a:r>
            <a:r>
              <a:rPr lang="fr-FR" sz="1400" dirty="0" err="1">
                <a:latin typeface="Aptos" panose="020B0004020202020204" pitchFamily="34" charset="0"/>
              </a:rPr>
              <a:t>dashboard</a:t>
            </a:r>
            <a:endParaRPr lang="fr-FR" sz="1400" dirty="0">
              <a:latin typeface="Aptos" panose="020B0004020202020204" pitchFamily="34" charset="0"/>
            </a:endParaRPr>
          </a:p>
          <a:p>
            <a:pPr marL="0" indent="0">
              <a:buNone/>
            </a:pPr>
            <a:br>
              <a:rPr lang="fr-FR" dirty="0"/>
            </a:br>
            <a:br>
              <a:rPr lang="fr-FR" dirty="0"/>
            </a:br>
            <a:endParaRPr lang="fr-FR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7035A8D-2D82-9DB9-01BB-B0245473C66D}"/>
              </a:ext>
            </a:extLst>
          </p:cNvPr>
          <p:cNvSpPr txBox="1"/>
          <p:nvPr/>
        </p:nvSpPr>
        <p:spPr>
          <a:xfrm>
            <a:off x="7722235" y="6257984"/>
            <a:ext cx="410375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fr-FR" sz="1200" dirty="0">
                <a:solidFill>
                  <a:schemeClr val="accent6"/>
                </a:solidFill>
                <a:latin typeface="Aptos" panose="020B00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https://bre.meningo.campagne.mesvaccins.net/dashboard</a:t>
            </a:r>
            <a:endParaRPr lang="fr-FR" sz="1200" dirty="0">
              <a:solidFill>
                <a:schemeClr val="accent6"/>
              </a:solidFill>
              <a:latin typeface="Aptos" panose="020B0004020202020204" pitchFamily="34" charset="0"/>
            </a:endParaRPr>
          </a:p>
        </p:txBody>
      </p:sp>
      <p:sp>
        <p:nvSpPr>
          <p:cNvPr id="7" name="Titre 1">
            <a:extLst>
              <a:ext uri="{FF2B5EF4-FFF2-40B4-BE49-F238E27FC236}">
                <a16:creationId xmlns:a16="http://schemas.microsoft.com/office/drawing/2014/main" id="{7C2FE90B-FC5E-3F95-5F6A-C94CF502CC7B}"/>
              </a:ext>
            </a:extLst>
          </p:cNvPr>
          <p:cNvSpPr txBox="1">
            <a:spLocks/>
          </p:cNvSpPr>
          <p:nvPr/>
        </p:nvSpPr>
        <p:spPr bwMode="auto">
          <a:xfrm>
            <a:off x="4055094" y="211051"/>
            <a:ext cx="7588259" cy="524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104E80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</a:defRPr>
            </a:lvl9pPr>
          </a:lstStyle>
          <a:p>
            <a:pPr>
              <a:buFontTx/>
              <a:buNone/>
            </a:pPr>
            <a:r>
              <a:rPr lang="fr-FR" sz="1800" b="1" dirty="0" err="1">
                <a:latin typeface="Aptos" panose="020B0004020202020204" pitchFamily="34" charset="0"/>
              </a:rPr>
              <a:t>Implementation</a:t>
            </a:r>
            <a:r>
              <a:rPr lang="fr-FR" sz="1800" b="1" dirty="0">
                <a:latin typeface="Aptos" panose="020B0004020202020204" pitchFamily="34" charset="0"/>
              </a:rPr>
              <a:t> of the </a:t>
            </a:r>
            <a:r>
              <a:rPr lang="fr-FR" sz="1800" b="1" dirty="0" err="1">
                <a:latin typeface="Aptos" panose="020B0004020202020204" pitchFamily="34" charset="0"/>
              </a:rPr>
              <a:t>MenB</a:t>
            </a:r>
            <a:r>
              <a:rPr lang="fr-FR" sz="1800" b="1" dirty="0">
                <a:latin typeface="Aptos" panose="020B0004020202020204" pitchFamily="34" charset="0"/>
              </a:rPr>
              <a:t> Vaccination Campaign</a:t>
            </a:r>
            <a:endParaRPr lang="fr-FR" sz="1800" b="1" kern="0" dirty="0">
              <a:solidFill>
                <a:srgbClr val="0F4E80"/>
              </a:solidFill>
              <a:latin typeface="Aptos" panose="020B0004020202020204" pitchFamily="34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5F6AF34-D8B7-1B9F-80A0-A229FDC8324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49820" y="152289"/>
            <a:ext cx="1632823" cy="595980"/>
          </a:xfrm>
          <a:prstGeom prst="rect">
            <a:avLst/>
          </a:prstGeom>
        </p:spPr>
      </p:pic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306BCC76-DA7D-D220-1F9D-117A511004FE}"/>
              </a:ext>
            </a:extLst>
          </p:cNvPr>
          <p:cNvCxnSpPr/>
          <p:nvPr/>
        </p:nvCxnSpPr>
        <p:spPr bwMode="auto">
          <a:xfrm>
            <a:off x="3878319" y="152289"/>
            <a:ext cx="0" cy="641620"/>
          </a:xfrm>
          <a:prstGeom prst="line">
            <a:avLst/>
          </a:prstGeom>
          <a:noFill/>
          <a:ln w="38100" cap="flat" cmpd="sng" algn="ctr">
            <a:solidFill>
              <a:srgbClr val="104E8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ZoneTexte 10">
            <a:extLst>
              <a:ext uri="{FF2B5EF4-FFF2-40B4-BE49-F238E27FC236}">
                <a16:creationId xmlns:a16="http://schemas.microsoft.com/office/drawing/2014/main" id="{439E1CFA-0CCE-E521-8827-27A5EA721A08}"/>
              </a:ext>
            </a:extLst>
          </p:cNvPr>
          <p:cNvSpPr txBox="1"/>
          <p:nvPr/>
        </p:nvSpPr>
        <p:spPr>
          <a:xfrm>
            <a:off x="1055270" y="898127"/>
            <a:ext cx="1008145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fr-FR" sz="2000" b="1" dirty="0">
                <a:solidFill>
                  <a:srgbClr val="FF0000"/>
                </a:solidFill>
                <a:latin typeface="Aptos" panose="020B0004020202020204" pitchFamily="34" charset="0"/>
              </a:rPr>
              <a:t>Dashboard - Digital Support for a Rapid Vaccination Campaign</a:t>
            </a:r>
          </a:p>
        </p:txBody>
      </p:sp>
      <p:pic>
        <p:nvPicPr>
          <p:cNvPr id="2" name="Image 1" descr="Une image contenant Graphique, Police, graphisme, typographie&#10;&#10;Le contenu généré par l’IA peut être incorrect.">
            <a:extLst>
              <a:ext uri="{FF2B5EF4-FFF2-40B4-BE49-F238E27FC236}">
                <a16:creationId xmlns:a16="http://schemas.microsoft.com/office/drawing/2014/main" id="{AE61AFC0-9A35-FEFD-8A06-BE4BD8F479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9893" y="237090"/>
            <a:ext cx="1402777" cy="252568"/>
          </a:xfrm>
          <a:prstGeom prst="rect">
            <a:avLst/>
          </a:prstGeom>
        </p:spPr>
      </p:pic>
      <p:pic>
        <p:nvPicPr>
          <p:cNvPr id="5" name="Image 4" descr="Une image contenant texte, capture d’écran, ligne, diagramme&#10;&#10;Le contenu généré par l’IA peut être incorrect.">
            <a:extLst>
              <a:ext uri="{FF2B5EF4-FFF2-40B4-BE49-F238E27FC236}">
                <a16:creationId xmlns:a16="http://schemas.microsoft.com/office/drawing/2014/main" id="{D9C862AB-5CA9-C072-90DE-E6276A85A17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45814" y="1802326"/>
            <a:ext cx="6536292" cy="3478788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BEFC40ED-E402-6C24-C2B2-7F4974978AD2}"/>
              </a:ext>
            </a:extLst>
          </p:cNvPr>
          <p:cNvSpPr txBox="1"/>
          <p:nvPr/>
        </p:nvSpPr>
        <p:spPr>
          <a:xfrm>
            <a:off x="1612670" y="5580876"/>
            <a:ext cx="3343162" cy="954107"/>
          </a:xfrm>
          <a:prstGeom prst="rect">
            <a:avLst/>
          </a:prstGeom>
          <a:noFill/>
          <a:ln>
            <a:solidFill>
              <a:srgbClr val="104E80"/>
            </a:solidFill>
          </a:ln>
        </p:spPr>
        <p:txBody>
          <a:bodyPr wrap="square">
            <a:spAutoFit/>
          </a:bodyPr>
          <a:lstStyle/>
          <a:p>
            <a:pPr>
              <a:buNone/>
            </a:pPr>
            <a:r>
              <a:rPr lang="fr-FR" sz="1400" b="1" dirty="0">
                <a:solidFill>
                  <a:srgbClr val="104E80"/>
                </a:solidFill>
                <a:latin typeface="Aptos" panose="020B0004020202020204" pitchFamily="34" charset="0"/>
              </a:rPr>
              <a:t>Key objective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>
                <a:latin typeface="Aptos" panose="020B0004020202020204" pitchFamily="34" charset="0"/>
              </a:rPr>
              <a:t>Program the </a:t>
            </a:r>
            <a:r>
              <a:rPr lang="fr-FR" sz="1400" dirty="0" err="1">
                <a:latin typeface="Aptos" panose="020B0004020202020204" pitchFamily="34" charset="0"/>
              </a:rPr>
              <a:t>campaign</a:t>
            </a:r>
            <a:endParaRPr lang="fr-FR" sz="1400" dirty="0">
              <a:latin typeface="Aptos" panose="020B00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>
                <a:latin typeface="Aptos" panose="020B0004020202020204" pitchFamily="34" charset="0"/>
              </a:rPr>
              <a:t>Monitor </a:t>
            </a:r>
            <a:r>
              <a:rPr lang="fr-FR" sz="1400" dirty="0" err="1">
                <a:latin typeface="Aptos" panose="020B0004020202020204" pitchFamily="34" charset="0"/>
              </a:rPr>
              <a:t>its</a:t>
            </a:r>
            <a:r>
              <a:rPr lang="fr-FR" sz="1400" dirty="0">
                <a:latin typeface="Aptos" panose="020B0004020202020204" pitchFamily="34" charset="0"/>
              </a:rPr>
              <a:t> </a:t>
            </a:r>
            <a:r>
              <a:rPr lang="fr-FR" sz="1400" dirty="0" err="1">
                <a:latin typeface="Aptos" panose="020B0004020202020204" pitchFamily="34" charset="0"/>
              </a:rPr>
              <a:t>implementation</a:t>
            </a:r>
            <a:endParaRPr lang="fr-FR" sz="1400" dirty="0">
              <a:latin typeface="Aptos" panose="020B00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>
                <a:latin typeface="Aptos" panose="020B0004020202020204" pitchFamily="34" charset="0"/>
              </a:rPr>
              <a:t>Track vaccination </a:t>
            </a:r>
            <a:r>
              <a:rPr lang="fr-FR" sz="1400" dirty="0" err="1">
                <a:latin typeface="Aptos" panose="020B0004020202020204" pitchFamily="34" charset="0"/>
              </a:rPr>
              <a:t>activity</a:t>
            </a:r>
            <a:r>
              <a:rPr lang="fr-FR" sz="1400" dirty="0">
                <a:latin typeface="Aptos" panose="020B0004020202020204" pitchFamily="34" charset="0"/>
              </a:rPr>
              <a:t> in real time</a:t>
            </a:r>
          </a:p>
        </p:txBody>
      </p:sp>
    </p:spTree>
    <p:extLst>
      <p:ext uri="{BB962C8B-B14F-4D97-AF65-F5344CB8AC3E}">
        <p14:creationId xmlns:p14="http://schemas.microsoft.com/office/powerpoint/2010/main" val="2985319084"/>
      </p:ext>
    </p:extLst>
  </p:cSld>
  <p:clrMapOvr>
    <a:masterClrMapping/>
  </p:clrMapOvr>
  <p:transition advClick="0" advTm="5000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B3E46E-E7F4-DBEA-86EF-987A0D21A0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9F3B5B5-F0A4-877E-92F9-417B118912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7603" y="1544656"/>
            <a:ext cx="8598441" cy="3316574"/>
          </a:xfrm>
        </p:spPr>
        <p:txBody>
          <a:bodyPr/>
          <a:lstStyle/>
          <a:p>
            <a:pPr marL="0" indent="0">
              <a:buNone/>
            </a:pPr>
            <a:r>
              <a:rPr lang="fr-FR" sz="1400" b="1" dirty="0">
                <a:solidFill>
                  <a:srgbClr val="104E80"/>
                </a:solidFill>
                <a:latin typeface="Aptos" panose="020B0004020202020204" pitchFamily="34" charset="0"/>
              </a:rPr>
              <a:t>Event-</a:t>
            </a:r>
            <a:r>
              <a:rPr lang="fr-FR" sz="1400" b="1" dirty="0" err="1">
                <a:solidFill>
                  <a:srgbClr val="104E80"/>
                </a:solidFill>
                <a:latin typeface="Aptos" panose="020B0004020202020204" pitchFamily="34" charset="0"/>
              </a:rPr>
              <a:t>sourced</a:t>
            </a:r>
            <a:r>
              <a:rPr lang="fr-FR" sz="1400" b="1" dirty="0">
                <a:solidFill>
                  <a:srgbClr val="104E80"/>
                </a:solidFill>
                <a:latin typeface="Aptos" panose="020B0004020202020204" pitchFamily="34" charset="0"/>
              </a:rPr>
              <a:t> data architecture</a:t>
            </a:r>
          </a:p>
          <a:p>
            <a:pPr marL="449263" indent="-288925">
              <a:buClr>
                <a:srgbClr val="104E80"/>
              </a:buClr>
              <a:buFont typeface="Arial" panose="020B0604020202020204" pitchFamily="34" charset="0"/>
              <a:buChar char="•"/>
            </a:pPr>
            <a:r>
              <a:rPr lang="fr-FR" sz="1400" dirty="0">
                <a:latin typeface="Aptos" panose="020B0004020202020204" pitchFamily="34" charset="0"/>
              </a:rPr>
              <a:t>COLIBRI </a:t>
            </a:r>
            <a:r>
              <a:rPr lang="fr-FR" sz="1400" dirty="0" err="1">
                <a:latin typeface="Aptos" panose="020B0004020202020204" pitchFamily="34" charset="0"/>
              </a:rPr>
              <a:t>is</a:t>
            </a:r>
            <a:r>
              <a:rPr lang="fr-FR" sz="1400" dirty="0">
                <a:latin typeface="Aptos" panose="020B0004020202020204" pitchFamily="34" charset="0"/>
              </a:rPr>
              <a:t> an </a:t>
            </a:r>
            <a:r>
              <a:rPr lang="fr-FR" sz="1400" dirty="0" err="1">
                <a:latin typeface="Aptos" panose="020B0004020202020204" pitchFamily="34" charset="0"/>
              </a:rPr>
              <a:t>event-sourced</a:t>
            </a:r>
            <a:r>
              <a:rPr lang="fr-FR" sz="1400" dirty="0">
                <a:latin typeface="Aptos" panose="020B0004020202020204" pitchFamily="34" charset="0"/>
              </a:rPr>
              <a:t> system:</a:t>
            </a:r>
            <a:br>
              <a:rPr lang="fr-FR" sz="1400" dirty="0">
                <a:latin typeface="Aptos" panose="020B0004020202020204" pitchFamily="34" charset="0"/>
              </a:rPr>
            </a:br>
            <a:r>
              <a:rPr lang="fr-FR" sz="1400" dirty="0" err="1">
                <a:latin typeface="Aptos" panose="020B0004020202020204" pitchFamily="34" charset="0"/>
              </a:rPr>
              <a:t>every</a:t>
            </a:r>
            <a:r>
              <a:rPr lang="fr-FR" sz="1400" dirty="0">
                <a:latin typeface="Aptos" panose="020B0004020202020204" pitchFamily="34" charset="0"/>
              </a:rPr>
              <a:t> action </a:t>
            </a:r>
            <a:r>
              <a:rPr lang="fr-FR" sz="1400" dirty="0" err="1">
                <a:latin typeface="Aptos" panose="020B0004020202020204" pitchFamily="34" charset="0"/>
              </a:rPr>
              <a:t>performed</a:t>
            </a:r>
            <a:r>
              <a:rPr lang="fr-FR" sz="1400" dirty="0">
                <a:latin typeface="Aptos" panose="020B0004020202020204" pitchFamily="34" charset="0"/>
              </a:rPr>
              <a:t> in the software </a:t>
            </a:r>
            <a:r>
              <a:rPr lang="fr-FR" sz="1400" dirty="0" err="1">
                <a:latin typeface="Aptos" panose="020B0004020202020204" pitchFamily="34" charset="0"/>
              </a:rPr>
              <a:t>is</a:t>
            </a:r>
            <a:r>
              <a:rPr lang="fr-FR" sz="1400" dirty="0">
                <a:latin typeface="Aptos" panose="020B0004020202020204" pitchFamily="34" charset="0"/>
              </a:rPr>
              <a:t> </a:t>
            </a:r>
            <a:r>
              <a:rPr lang="fr-FR" sz="1400" dirty="0" err="1">
                <a:latin typeface="Aptos" panose="020B0004020202020204" pitchFamily="34" charset="0"/>
              </a:rPr>
              <a:t>recorded</a:t>
            </a:r>
            <a:r>
              <a:rPr lang="fr-FR" sz="1400" dirty="0">
                <a:latin typeface="Aptos" panose="020B0004020202020204" pitchFamily="34" charset="0"/>
              </a:rPr>
              <a:t> as an </a:t>
            </a:r>
            <a:r>
              <a:rPr lang="fr-FR" sz="1400" dirty="0" err="1">
                <a:latin typeface="Aptos" panose="020B0004020202020204" pitchFamily="34" charset="0"/>
              </a:rPr>
              <a:t>event</a:t>
            </a:r>
            <a:endParaRPr lang="fr-FR" sz="1400" dirty="0">
              <a:latin typeface="Aptos" panose="020B0004020202020204" pitchFamily="34" charset="0"/>
            </a:endParaRPr>
          </a:p>
          <a:p>
            <a:pPr marL="449263" indent="-288925">
              <a:buClr>
                <a:srgbClr val="104E80"/>
              </a:buClr>
              <a:buFont typeface="Arial" panose="020B0604020202020204" pitchFamily="34" charset="0"/>
              <a:buChar char="•"/>
            </a:pPr>
            <a:r>
              <a:rPr lang="fr-FR" sz="1400" dirty="0">
                <a:latin typeface="Aptos" panose="020B0004020202020204" pitchFamily="34" charset="0"/>
              </a:rPr>
              <a:t>This </a:t>
            </a:r>
            <a:r>
              <a:rPr lang="fr-FR" sz="1400" dirty="0" err="1">
                <a:latin typeface="Aptos" panose="020B0004020202020204" pitchFamily="34" charset="0"/>
              </a:rPr>
              <a:t>ensures</a:t>
            </a:r>
            <a:r>
              <a:rPr lang="fr-FR" sz="1400" dirty="0">
                <a:latin typeface="Aptos" panose="020B0004020202020204" pitchFamily="34" charset="0"/>
              </a:rPr>
              <a:t> </a:t>
            </a:r>
            <a:r>
              <a:rPr lang="fr-FR" sz="1400" dirty="0" err="1">
                <a:latin typeface="Aptos" panose="020B0004020202020204" pitchFamily="34" charset="0"/>
              </a:rPr>
              <a:t>complete</a:t>
            </a:r>
            <a:r>
              <a:rPr lang="fr-FR" sz="1400" dirty="0">
                <a:latin typeface="Aptos" panose="020B0004020202020204" pitchFamily="34" charset="0"/>
              </a:rPr>
              <a:t> </a:t>
            </a:r>
            <a:r>
              <a:rPr lang="fr-FR" sz="1400" dirty="0" err="1">
                <a:latin typeface="Aptos" panose="020B0004020202020204" pitchFamily="34" charset="0"/>
              </a:rPr>
              <a:t>traceability</a:t>
            </a:r>
            <a:r>
              <a:rPr lang="fr-FR" sz="1400" dirty="0">
                <a:latin typeface="Aptos" panose="020B0004020202020204" pitchFamily="34" charset="0"/>
              </a:rPr>
              <a:t> of all </a:t>
            </a:r>
            <a:r>
              <a:rPr lang="fr-FR" sz="1400" dirty="0" err="1">
                <a:latin typeface="Aptos" panose="020B0004020202020204" pitchFamily="34" charset="0"/>
              </a:rPr>
              <a:t>operations</a:t>
            </a:r>
            <a:endParaRPr lang="fr-FR" sz="1400" dirty="0">
              <a:latin typeface="Aptos" panose="020B0004020202020204" pitchFamily="34" charset="0"/>
            </a:endParaRPr>
          </a:p>
          <a:p>
            <a:pPr marL="449263" indent="-288925">
              <a:buClr>
                <a:srgbClr val="104E80"/>
              </a:buClr>
              <a:buFont typeface="Arial" panose="020B0604020202020204" pitchFamily="34" charset="0"/>
              <a:buChar char="•"/>
            </a:pPr>
            <a:r>
              <a:rPr lang="fr-FR" sz="1400" dirty="0">
                <a:latin typeface="Aptos" panose="020B0004020202020204" pitchFamily="34" charset="0"/>
              </a:rPr>
              <a:t>Events can </a:t>
            </a:r>
            <a:r>
              <a:rPr lang="fr-FR" sz="1400" dirty="0" err="1">
                <a:latin typeface="Aptos" panose="020B0004020202020204" pitchFamily="34" charset="0"/>
              </a:rPr>
              <a:t>be</a:t>
            </a:r>
            <a:r>
              <a:rPr lang="fr-FR" sz="1400" dirty="0">
                <a:latin typeface="Aptos" panose="020B0004020202020204" pitchFamily="34" charset="0"/>
              </a:rPr>
              <a:t> </a:t>
            </a:r>
            <a:r>
              <a:rPr lang="fr-FR" sz="1400" dirty="0" err="1">
                <a:latin typeface="Aptos" panose="020B0004020202020204" pitchFamily="34" charset="0"/>
              </a:rPr>
              <a:t>replayed</a:t>
            </a:r>
            <a:r>
              <a:rPr lang="fr-FR" sz="1400" dirty="0">
                <a:latin typeface="Aptos" panose="020B0004020202020204" pitchFamily="34" charset="0"/>
              </a:rPr>
              <a:t> </a:t>
            </a:r>
            <a:r>
              <a:rPr lang="fr-FR" sz="1400" dirty="0" err="1">
                <a:latin typeface="Aptos" panose="020B0004020202020204" pitchFamily="34" charset="0"/>
              </a:rPr>
              <a:t>historically</a:t>
            </a:r>
            <a:r>
              <a:rPr lang="fr-FR" sz="1400" dirty="0">
                <a:latin typeface="Aptos" panose="020B0004020202020204" pitchFamily="34" charset="0"/>
              </a:rPr>
              <a:t>, </a:t>
            </a:r>
            <a:r>
              <a:rPr lang="fr-FR" sz="1400" dirty="0" err="1">
                <a:latin typeface="Aptos" panose="020B0004020202020204" pitchFamily="34" charset="0"/>
              </a:rPr>
              <a:t>allowing</a:t>
            </a:r>
            <a:r>
              <a:rPr lang="fr-FR" sz="1400" dirty="0">
                <a:latin typeface="Aptos" panose="020B0004020202020204" pitchFamily="34" charset="0"/>
              </a:rPr>
              <a:t> reconstruction of the full timeline</a:t>
            </a:r>
          </a:p>
          <a:p>
            <a:pPr marL="0" indent="0">
              <a:buNone/>
            </a:pPr>
            <a:endParaRPr lang="fr-FR" sz="1400" dirty="0">
              <a:latin typeface="Aptos" panose="020B0004020202020204" pitchFamily="34" charset="0"/>
            </a:endParaRPr>
          </a:p>
          <a:p>
            <a:pPr marL="0" indent="0">
              <a:buNone/>
            </a:pPr>
            <a:r>
              <a:rPr lang="fr-FR" sz="1400" b="1" dirty="0">
                <a:solidFill>
                  <a:srgbClr val="104E80"/>
                </a:solidFill>
                <a:latin typeface="Aptos" panose="020B0004020202020204" pitchFamily="34" charset="0"/>
              </a:rPr>
              <a:t>Real-time monitoring</a:t>
            </a:r>
          </a:p>
          <a:p>
            <a:pPr marL="449263" indent="-288925">
              <a:buClr>
                <a:srgbClr val="104E80"/>
              </a:buClr>
              <a:buFont typeface="Arial" panose="020B0604020202020204" pitchFamily="34" charset="0"/>
              <a:buChar char="•"/>
            </a:pPr>
            <a:r>
              <a:rPr lang="fr-FR" sz="1400" dirty="0">
                <a:latin typeface="Aptos" panose="020B0004020202020204" pitchFamily="34" charset="0"/>
              </a:rPr>
              <a:t>Events are </a:t>
            </a:r>
            <a:r>
              <a:rPr lang="fr-FR" sz="1400" dirty="0" err="1">
                <a:latin typeface="Aptos" panose="020B0004020202020204" pitchFamily="34" charset="0"/>
              </a:rPr>
              <a:t>consumed</a:t>
            </a:r>
            <a:r>
              <a:rPr lang="fr-FR" sz="1400" dirty="0">
                <a:latin typeface="Aptos" panose="020B0004020202020204" pitchFamily="34" charset="0"/>
              </a:rPr>
              <a:t> in real time by the </a:t>
            </a:r>
            <a:r>
              <a:rPr lang="fr-FR" sz="1400" dirty="0" err="1">
                <a:latin typeface="Aptos" panose="020B0004020202020204" pitchFamily="34" charset="0"/>
              </a:rPr>
              <a:t>dashboard</a:t>
            </a:r>
            <a:endParaRPr lang="fr-FR" sz="1400" dirty="0">
              <a:latin typeface="Aptos" panose="020B0004020202020204" pitchFamily="34" charset="0"/>
            </a:endParaRPr>
          </a:p>
          <a:p>
            <a:pPr marL="449263" indent="-288925">
              <a:buClr>
                <a:srgbClr val="104E80"/>
              </a:buClr>
              <a:buFont typeface="Arial" panose="020B0604020202020204" pitchFamily="34" charset="0"/>
              <a:buChar char="•"/>
            </a:pPr>
            <a:r>
              <a:rPr lang="fr-FR" sz="1400" dirty="0">
                <a:latin typeface="Aptos" panose="020B0004020202020204" pitchFamily="34" charset="0"/>
              </a:rPr>
              <a:t>Enables real-time </a:t>
            </a:r>
            <a:r>
              <a:rPr lang="fr-FR" sz="1400" dirty="0" err="1">
                <a:latin typeface="Aptos" panose="020B0004020202020204" pitchFamily="34" charset="0"/>
              </a:rPr>
              <a:t>indicators</a:t>
            </a:r>
            <a:r>
              <a:rPr lang="fr-FR" sz="1400" dirty="0">
                <a:latin typeface="Aptos" panose="020B0004020202020204" pitchFamily="34" charset="0"/>
              </a:rPr>
              <a:t> and </a:t>
            </a:r>
            <a:r>
              <a:rPr lang="fr-FR" sz="1400" dirty="0" err="1">
                <a:latin typeface="Aptos" panose="020B0004020202020204" pitchFamily="34" charset="0"/>
              </a:rPr>
              <a:t>operational</a:t>
            </a:r>
            <a:r>
              <a:rPr lang="fr-FR" sz="1400" dirty="0">
                <a:latin typeface="Aptos" panose="020B0004020202020204" pitchFamily="34" charset="0"/>
              </a:rPr>
              <a:t> monitoring</a:t>
            </a:r>
          </a:p>
          <a:p>
            <a:pPr marL="449263" indent="-288925">
              <a:buClr>
                <a:srgbClr val="104E80"/>
              </a:buClr>
              <a:buFont typeface="Arial" panose="020B0604020202020204" pitchFamily="34" charset="0"/>
              <a:buChar char="•"/>
            </a:pPr>
            <a:endParaRPr lang="fr-FR" sz="1400" dirty="0">
              <a:latin typeface="Aptos" panose="020B0004020202020204" pitchFamily="34" charset="0"/>
            </a:endParaRPr>
          </a:p>
          <a:p>
            <a:pPr marL="0" indent="0">
              <a:buNone/>
            </a:pPr>
            <a:r>
              <a:rPr lang="fr-FR" sz="1400" b="1" dirty="0">
                <a:solidFill>
                  <a:srgbClr val="104E80"/>
                </a:solidFill>
                <a:latin typeface="Aptos" panose="020B0004020202020204" pitchFamily="34" charset="0"/>
              </a:rPr>
              <a:t>Secure data transmission</a:t>
            </a:r>
          </a:p>
          <a:p>
            <a:pPr marL="449263" indent="-288925">
              <a:buClr>
                <a:srgbClr val="104E80"/>
              </a:buClr>
              <a:buFont typeface="Arial" panose="020B0604020202020204" pitchFamily="34" charset="0"/>
              <a:buChar char="•"/>
            </a:pPr>
            <a:r>
              <a:rPr lang="fr-FR" sz="1400" dirty="0">
                <a:latin typeface="Aptos" panose="020B0004020202020204" pitchFamily="34" charset="0"/>
              </a:rPr>
              <a:t>Events are </a:t>
            </a:r>
            <a:r>
              <a:rPr lang="fr-FR" sz="1400" dirty="0" err="1">
                <a:latin typeface="Aptos" panose="020B0004020202020204" pitchFamily="34" charset="0"/>
              </a:rPr>
              <a:t>aggregated</a:t>
            </a:r>
            <a:r>
              <a:rPr lang="fr-FR" sz="1400" dirty="0">
                <a:latin typeface="Aptos" panose="020B0004020202020204" pitchFamily="34" charset="0"/>
              </a:rPr>
              <a:t> by </a:t>
            </a:r>
            <a:r>
              <a:rPr lang="fr-FR" sz="1400" dirty="0" err="1">
                <a:latin typeface="Aptos" panose="020B0004020202020204" pitchFamily="34" charset="0"/>
              </a:rPr>
              <a:t>our</a:t>
            </a:r>
            <a:r>
              <a:rPr lang="fr-FR" sz="1400" dirty="0">
                <a:latin typeface="Aptos" panose="020B0004020202020204" pitchFamily="34" charset="0"/>
              </a:rPr>
              <a:t> system</a:t>
            </a:r>
          </a:p>
          <a:p>
            <a:pPr marL="449263" indent="-288925">
              <a:buClr>
                <a:srgbClr val="104E80"/>
              </a:buClr>
              <a:buFont typeface="Arial" panose="020B0604020202020204" pitchFamily="34" charset="0"/>
              <a:buChar char="•"/>
            </a:pPr>
            <a:r>
              <a:rPr lang="fr-FR" sz="1400" dirty="0">
                <a:latin typeface="Aptos" panose="020B0004020202020204" pitchFamily="34" charset="0"/>
              </a:rPr>
              <a:t>Data are </a:t>
            </a:r>
            <a:r>
              <a:rPr lang="fr-FR" sz="1400" dirty="0" err="1">
                <a:latin typeface="Aptos" panose="020B0004020202020204" pitchFamily="34" charset="0"/>
              </a:rPr>
              <a:t>transmitted</a:t>
            </a:r>
            <a:r>
              <a:rPr lang="fr-FR" sz="1400" dirty="0">
                <a:latin typeface="Aptos" panose="020B0004020202020204" pitchFamily="34" charset="0"/>
              </a:rPr>
              <a:t> </a:t>
            </a:r>
            <a:r>
              <a:rPr lang="fr-FR" sz="1400" dirty="0" err="1">
                <a:latin typeface="Aptos" panose="020B0004020202020204" pitchFamily="34" charset="0"/>
              </a:rPr>
              <a:t>through</a:t>
            </a:r>
            <a:r>
              <a:rPr lang="fr-FR" sz="1400" dirty="0">
                <a:latin typeface="Aptos" panose="020B0004020202020204" pitchFamily="34" charset="0"/>
              </a:rPr>
              <a:t> a </a:t>
            </a:r>
            <a:r>
              <a:rPr lang="fr-FR" sz="1400" dirty="0" err="1">
                <a:latin typeface="Aptos" panose="020B0004020202020204" pitchFamily="34" charset="0"/>
              </a:rPr>
              <a:t>secure</a:t>
            </a:r>
            <a:r>
              <a:rPr lang="fr-FR" sz="1400" dirty="0">
                <a:latin typeface="Aptos" panose="020B0004020202020204" pitchFamily="34" charset="0"/>
              </a:rPr>
              <a:t> </a:t>
            </a:r>
            <a:r>
              <a:rPr lang="fr-FR" sz="1400" dirty="0" err="1">
                <a:latin typeface="Aptos" panose="020B0004020202020204" pitchFamily="34" charset="0"/>
              </a:rPr>
              <a:t>channel</a:t>
            </a:r>
            <a:r>
              <a:rPr lang="fr-FR" sz="1400" dirty="0">
                <a:latin typeface="Aptos" panose="020B0004020202020204" pitchFamily="34" charset="0"/>
              </a:rPr>
              <a:t> to public </a:t>
            </a:r>
            <a:r>
              <a:rPr lang="fr-FR" sz="1400" dirty="0" err="1">
                <a:latin typeface="Aptos" panose="020B0004020202020204" pitchFamily="34" charset="0"/>
              </a:rPr>
              <a:t>health</a:t>
            </a:r>
            <a:r>
              <a:rPr lang="fr-FR" sz="1400" dirty="0">
                <a:latin typeface="Aptos" panose="020B0004020202020204" pitchFamily="34" charset="0"/>
              </a:rPr>
              <a:t> </a:t>
            </a:r>
            <a:r>
              <a:rPr lang="fr-FR" sz="1400" dirty="0" err="1">
                <a:latin typeface="Aptos" panose="020B0004020202020204" pitchFamily="34" charset="0"/>
              </a:rPr>
              <a:t>authority</a:t>
            </a:r>
            <a:r>
              <a:rPr lang="fr-FR" sz="1400" dirty="0">
                <a:latin typeface="Aptos" panose="020B0004020202020204" pitchFamily="34" charset="0"/>
              </a:rPr>
              <a:t> servers</a:t>
            </a:r>
          </a:p>
          <a:p>
            <a:pPr marL="0" indent="0">
              <a:buNone/>
            </a:pPr>
            <a:endParaRPr lang="fr-FR" sz="1400" dirty="0">
              <a:latin typeface="Aptos" panose="020B0004020202020204" pitchFamily="34" charset="0"/>
            </a:endParaRPr>
          </a:p>
          <a:p>
            <a:pPr marL="0" indent="0">
              <a:buNone/>
            </a:pPr>
            <a:r>
              <a:rPr lang="fr-FR" sz="1400" b="1" dirty="0">
                <a:solidFill>
                  <a:srgbClr val="104E80"/>
                </a:solidFill>
                <a:latin typeface="Aptos" panose="020B0004020202020204" pitchFamily="34" charset="0"/>
              </a:rPr>
              <a:t>Open </a:t>
            </a:r>
            <a:r>
              <a:rPr lang="fr-FR" sz="1400" b="1" dirty="0" err="1">
                <a:solidFill>
                  <a:srgbClr val="104E80"/>
                </a:solidFill>
                <a:latin typeface="Aptos" panose="020B0004020202020204" pitchFamily="34" charset="0"/>
              </a:rPr>
              <a:t>analytical</a:t>
            </a:r>
            <a:r>
              <a:rPr lang="fr-FR" sz="1400" b="1" dirty="0">
                <a:solidFill>
                  <a:srgbClr val="104E80"/>
                </a:solidFill>
                <a:latin typeface="Aptos" panose="020B0004020202020204" pitchFamily="34" charset="0"/>
              </a:rPr>
              <a:t> </a:t>
            </a:r>
            <a:r>
              <a:rPr lang="fr-FR" sz="1400" b="1" dirty="0" err="1">
                <a:solidFill>
                  <a:srgbClr val="104E80"/>
                </a:solidFill>
                <a:latin typeface="Aptos" panose="020B0004020202020204" pitchFamily="34" charset="0"/>
              </a:rPr>
              <a:t>environment</a:t>
            </a:r>
            <a:endParaRPr lang="fr-FR" sz="1400" b="1" dirty="0">
              <a:solidFill>
                <a:srgbClr val="104E80"/>
              </a:solidFill>
              <a:latin typeface="Aptos" panose="020B0004020202020204" pitchFamily="34" charset="0"/>
            </a:endParaRPr>
          </a:p>
          <a:p>
            <a:pPr marL="449263" indent="-288925">
              <a:buClr>
                <a:srgbClr val="104E80"/>
              </a:buClr>
              <a:buFont typeface="Arial" panose="020B0604020202020204" pitchFamily="34" charset="0"/>
              <a:buChar char="•"/>
            </a:pPr>
            <a:r>
              <a:rPr lang="fr-FR" sz="1400" dirty="0">
                <a:latin typeface="Aptos" panose="020B0004020202020204" pitchFamily="34" charset="0"/>
              </a:rPr>
              <a:t>Data are </a:t>
            </a:r>
            <a:r>
              <a:rPr lang="fr-FR" sz="1400" dirty="0" err="1">
                <a:latin typeface="Aptos" panose="020B0004020202020204" pitchFamily="34" charset="0"/>
              </a:rPr>
              <a:t>available</a:t>
            </a:r>
            <a:r>
              <a:rPr lang="fr-FR" sz="1400" dirty="0">
                <a:latin typeface="Aptos" panose="020B0004020202020204" pitchFamily="34" charset="0"/>
              </a:rPr>
              <a:t> in a </a:t>
            </a:r>
            <a:r>
              <a:rPr lang="fr-FR" sz="1400" dirty="0" err="1">
                <a:latin typeface="Aptos" panose="020B0004020202020204" pitchFamily="34" charset="0"/>
              </a:rPr>
              <a:t>sandbox</a:t>
            </a:r>
            <a:r>
              <a:rPr lang="fr-FR" sz="1400" dirty="0">
                <a:latin typeface="Aptos" panose="020B0004020202020204" pitchFamily="34" charset="0"/>
              </a:rPr>
              <a:t> </a:t>
            </a:r>
            <a:r>
              <a:rPr lang="fr-FR" sz="1400" dirty="0" err="1">
                <a:latin typeface="Aptos" panose="020B0004020202020204" pitchFamily="34" charset="0"/>
              </a:rPr>
              <a:t>environment</a:t>
            </a:r>
            <a:endParaRPr lang="fr-FR" sz="1400" dirty="0">
              <a:latin typeface="Aptos" panose="020B0004020202020204" pitchFamily="34" charset="0"/>
            </a:endParaRPr>
          </a:p>
          <a:p>
            <a:pPr marL="449263" indent="-288925">
              <a:buClr>
                <a:srgbClr val="104E80"/>
              </a:buClr>
              <a:buFont typeface="Arial" panose="020B0604020202020204" pitchFamily="34" charset="0"/>
              <a:buChar char="•"/>
            </a:pPr>
            <a:r>
              <a:rPr lang="fr-FR" sz="1400" dirty="0" err="1">
                <a:latin typeface="Aptos" panose="020B0004020202020204" pitchFamily="34" charset="0"/>
              </a:rPr>
              <a:t>Users</a:t>
            </a:r>
            <a:r>
              <a:rPr lang="fr-FR" sz="1400" dirty="0">
                <a:latin typeface="Aptos" panose="020B0004020202020204" pitchFamily="34" charset="0"/>
              </a:rPr>
              <a:t> can run custom </a:t>
            </a:r>
            <a:r>
              <a:rPr lang="fr-FR" sz="1400" dirty="0" err="1">
                <a:latin typeface="Aptos" panose="020B0004020202020204" pitchFamily="34" charset="0"/>
              </a:rPr>
              <a:t>queries</a:t>
            </a:r>
            <a:r>
              <a:rPr lang="fr-FR" sz="1400" dirty="0">
                <a:latin typeface="Aptos" panose="020B0004020202020204" pitchFamily="34" charset="0"/>
              </a:rPr>
              <a:t> (SQL) </a:t>
            </a:r>
            <a:r>
              <a:rPr lang="fr-FR" sz="1400" dirty="0" err="1">
                <a:latin typeface="Aptos" panose="020B0004020202020204" pitchFamily="34" charset="0"/>
              </a:rPr>
              <a:t>without</a:t>
            </a:r>
            <a:r>
              <a:rPr lang="fr-FR" sz="1400" dirty="0">
                <a:latin typeface="Aptos" panose="020B0004020202020204" pitchFamily="34" charset="0"/>
              </a:rPr>
              <a:t> </a:t>
            </a:r>
            <a:r>
              <a:rPr lang="fr-FR" sz="1400" dirty="0" err="1">
                <a:latin typeface="Aptos" panose="020B0004020202020204" pitchFamily="34" charset="0"/>
              </a:rPr>
              <a:t>risk</a:t>
            </a:r>
            <a:r>
              <a:rPr lang="fr-FR" sz="1400" dirty="0">
                <a:latin typeface="Aptos" panose="020B0004020202020204" pitchFamily="34" charset="0"/>
              </a:rPr>
              <a:t> to the system</a:t>
            </a:r>
          </a:p>
          <a:p>
            <a:pPr marL="449263" indent="-288925">
              <a:buClr>
                <a:srgbClr val="104E80"/>
              </a:buClr>
              <a:buFont typeface="Arial" panose="020B0604020202020204" pitchFamily="34" charset="0"/>
              <a:buChar char="•"/>
            </a:pPr>
            <a:r>
              <a:rPr lang="fr-FR" sz="1400" dirty="0" err="1">
                <a:latin typeface="Aptos" panose="020B0004020202020204" pitchFamily="34" charset="0"/>
              </a:rPr>
              <a:t>Queries</a:t>
            </a:r>
            <a:r>
              <a:rPr lang="fr-FR" sz="1400" dirty="0">
                <a:latin typeface="Aptos" panose="020B0004020202020204" pitchFamily="34" charset="0"/>
              </a:rPr>
              <a:t> can </a:t>
            </a:r>
            <a:r>
              <a:rPr lang="fr-FR" sz="1400" dirty="0" err="1">
                <a:latin typeface="Aptos" panose="020B0004020202020204" pitchFamily="34" charset="0"/>
              </a:rPr>
              <a:t>also</a:t>
            </a:r>
            <a:r>
              <a:rPr lang="fr-FR" sz="1400" dirty="0">
                <a:latin typeface="Aptos" panose="020B0004020202020204" pitchFamily="34" charset="0"/>
              </a:rPr>
              <a:t> </a:t>
            </a:r>
            <a:r>
              <a:rPr lang="fr-FR" sz="1400" dirty="0" err="1">
                <a:latin typeface="Aptos" panose="020B0004020202020204" pitchFamily="34" charset="0"/>
              </a:rPr>
              <a:t>be</a:t>
            </a:r>
            <a:r>
              <a:rPr lang="fr-FR" sz="1400" dirty="0">
                <a:latin typeface="Aptos" panose="020B0004020202020204" pitchFamily="34" charset="0"/>
              </a:rPr>
              <a:t> </a:t>
            </a:r>
            <a:r>
              <a:rPr lang="fr-FR" sz="1400" dirty="0" err="1">
                <a:latin typeface="Aptos" panose="020B0004020202020204" pitchFamily="34" charset="0"/>
              </a:rPr>
              <a:t>generated</a:t>
            </a:r>
            <a:r>
              <a:rPr lang="fr-FR" sz="1400" dirty="0">
                <a:latin typeface="Aptos" panose="020B0004020202020204" pitchFamily="34" charset="0"/>
              </a:rPr>
              <a:t> </a:t>
            </a:r>
            <a:r>
              <a:rPr lang="fr-FR" sz="1400" dirty="0" err="1">
                <a:latin typeface="Aptos" panose="020B0004020202020204" pitchFamily="34" charset="0"/>
              </a:rPr>
              <a:t>using</a:t>
            </a:r>
            <a:r>
              <a:rPr lang="fr-FR" sz="1400" dirty="0">
                <a:latin typeface="Aptos" panose="020B0004020202020204" pitchFamily="34" charset="0"/>
              </a:rPr>
              <a:t> AI-</a:t>
            </a:r>
            <a:r>
              <a:rPr lang="fr-FR" sz="1400" dirty="0" err="1">
                <a:latin typeface="Aptos" panose="020B0004020202020204" pitchFamily="34" charset="0"/>
              </a:rPr>
              <a:t>assisted</a:t>
            </a:r>
            <a:r>
              <a:rPr lang="fr-FR" sz="1400" dirty="0">
                <a:latin typeface="Aptos" panose="020B0004020202020204" pitchFamily="34" charset="0"/>
              </a:rPr>
              <a:t> </a:t>
            </a:r>
            <a:r>
              <a:rPr lang="fr-FR" sz="1400" dirty="0" err="1">
                <a:latin typeface="Aptos" panose="020B0004020202020204" pitchFamily="34" charset="0"/>
              </a:rPr>
              <a:t>natural</a:t>
            </a:r>
            <a:r>
              <a:rPr lang="fr-FR" sz="1400" dirty="0">
                <a:latin typeface="Aptos" panose="020B0004020202020204" pitchFamily="34" charset="0"/>
              </a:rPr>
              <a:t> </a:t>
            </a:r>
            <a:r>
              <a:rPr lang="fr-FR" sz="1400" dirty="0" err="1">
                <a:latin typeface="Aptos" panose="020B0004020202020204" pitchFamily="34" charset="0"/>
              </a:rPr>
              <a:t>language</a:t>
            </a:r>
            <a:r>
              <a:rPr lang="fr-FR" sz="1400" dirty="0">
                <a:latin typeface="Aptos" panose="020B0004020202020204" pitchFamily="34" charset="0"/>
              </a:rPr>
              <a:t> </a:t>
            </a:r>
            <a:r>
              <a:rPr lang="fr-FR" sz="1400" dirty="0" err="1">
                <a:latin typeface="Aptos" panose="020B0004020202020204" pitchFamily="34" charset="0"/>
              </a:rPr>
              <a:t>requests</a:t>
            </a:r>
            <a:endParaRPr lang="fr-FR" sz="1400" dirty="0">
              <a:latin typeface="Aptos" panose="020B0004020202020204" pitchFamily="34" charset="0"/>
            </a:endParaRPr>
          </a:p>
          <a:p>
            <a:pPr marL="449263" indent="-288925">
              <a:buClr>
                <a:srgbClr val="104E80"/>
              </a:buClr>
              <a:buFont typeface="Arial" panose="020B0604020202020204" pitchFamily="34" charset="0"/>
              <a:buChar char="•"/>
            </a:pPr>
            <a:r>
              <a:rPr lang="fr-FR" sz="1400" dirty="0">
                <a:latin typeface="Aptos" panose="020B0004020202020204" pitchFamily="34" charset="0"/>
              </a:rPr>
              <a:t>A set of </a:t>
            </a:r>
            <a:r>
              <a:rPr lang="fr-FR" sz="1400" dirty="0" err="1">
                <a:latin typeface="Aptos" panose="020B0004020202020204" pitchFamily="34" charset="0"/>
              </a:rPr>
              <a:t>predefined</a:t>
            </a:r>
            <a:r>
              <a:rPr lang="fr-FR" sz="1400" dirty="0">
                <a:latin typeface="Aptos" panose="020B0004020202020204" pitchFamily="34" charset="0"/>
              </a:rPr>
              <a:t> </a:t>
            </a:r>
            <a:r>
              <a:rPr lang="fr-FR" sz="1400" dirty="0" err="1">
                <a:latin typeface="Aptos" panose="020B0004020202020204" pitchFamily="34" charset="0"/>
              </a:rPr>
              <a:t>queries</a:t>
            </a:r>
            <a:r>
              <a:rPr lang="fr-FR" sz="1400" dirty="0">
                <a:latin typeface="Aptos" panose="020B0004020202020204" pitchFamily="34" charset="0"/>
              </a:rPr>
              <a:t> </a:t>
            </a:r>
            <a:r>
              <a:rPr lang="fr-FR" sz="1400" dirty="0" err="1">
                <a:latin typeface="Aptos" panose="020B0004020202020204" pitchFamily="34" charset="0"/>
              </a:rPr>
              <a:t>is</a:t>
            </a:r>
            <a:r>
              <a:rPr lang="fr-FR" sz="1400" dirty="0">
                <a:latin typeface="Aptos" panose="020B0004020202020204" pitchFamily="34" charset="0"/>
              </a:rPr>
              <a:t> </a:t>
            </a:r>
            <a:r>
              <a:rPr lang="fr-FR" sz="1400" dirty="0" err="1">
                <a:latin typeface="Aptos" panose="020B0004020202020204" pitchFamily="34" charset="0"/>
              </a:rPr>
              <a:t>also</a:t>
            </a:r>
            <a:r>
              <a:rPr lang="fr-FR" sz="1400" dirty="0">
                <a:latin typeface="Aptos" panose="020B0004020202020204" pitchFamily="34" charset="0"/>
              </a:rPr>
              <a:t> </a:t>
            </a:r>
            <a:r>
              <a:rPr lang="fr-FR" sz="1400" dirty="0" err="1">
                <a:latin typeface="Aptos" panose="020B0004020202020204" pitchFamily="34" charset="0"/>
              </a:rPr>
              <a:t>provided</a:t>
            </a:r>
            <a:endParaRPr lang="fr-FR" sz="1400" dirty="0">
              <a:latin typeface="Aptos" panose="020B0004020202020204" pitchFamily="34" charset="0"/>
            </a:endParaRPr>
          </a:p>
          <a:p>
            <a:pPr marL="0" indent="0">
              <a:buNone/>
            </a:pPr>
            <a:br>
              <a:rPr lang="fr-FR" dirty="0"/>
            </a:br>
            <a:br>
              <a:rPr lang="fr-FR" dirty="0"/>
            </a:br>
            <a:endParaRPr lang="fr-FR" dirty="0"/>
          </a:p>
        </p:txBody>
      </p:sp>
      <p:sp>
        <p:nvSpPr>
          <p:cNvPr id="7" name="Titre 1">
            <a:extLst>
              <a:ext uri="{FF2B5EF4-FFF2-40B4-BE49-F238E27FC236}">
                <a16:creationId xmlns:a16="http://schemas.microsoft.com/office/drawing/2014/main" id="{27D55BD2-B5DF-A55D-E5DA-088B78A8EA5E}"/>
              </a:ext>
            </a:extLst>
          </p:cNvPr>
          <p:cNvSpPr txBox="1">
            <a:spLocks/>
          </p:cNvSpPr>
          <p:nvPr/>
        </p:nvSpPr>
        <p:spPr bwMode="auto">
          <a:xfrm>
            <a:off x="4055094" y="211051"/>
            <a:ext cx="7588259" cy="524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104E80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</a:defRPr>
            </a:lvl9pPr>
          </a:lstStyle>
          <a:p>
            <a:pPr>
              <a:buFontTx/>
              <a:buNone/>
            </a:pPr>
            <a:r>
              <a:rPr lang="fr-FR" sz="1800" b="1" dirty="0" err="1">
                <a:latin typeface="Aptos" panose="020B0004020202020204" pitchFamily="34" charset="0"/>
              </a:rPr>
              <a:t>Implementation</a:t>
            </a:r>
            <a:r>
              <a:rPr lang="fr-FR" sz="1800" b="1" dirty="0">
                <a:latin typeface="Aptos" panose="020B0004020202020204" pitchFamily="34" charset="0"/>
              </a:rPr>
              <a:t> of the </a:t>
            </a:r>
            <a:r>
              <a:rPr lang="fr-FR" sz="1800" b="1" dirty="0" err="1">
                <a:latin typeface="Aptos" panose="020B0004020202020204" pitchFamily="34" charset="0"/>
              </a:rPr>
              <a:t>MenB</a:t>
            </a:r>
            <a:r>
              <a:rPr lang="fr-FR" sz="1800" b="1" dirty="0">
                <a:latin typeface="Aptos" panose="020B0004020202020204" pitchFamily="34" charset="0"/>
              </a:rPr>
              <a:t> Vaccination Campaign</a:t>
            </a:r>
            <a:endParaRPr lang="fr-FR" sz="1800" b="1" kern="0" dirty="0">
              <a:solidFill>
                <a:srgbClr val="0F4E80"/>
              </a:solidFill>
              <a:latin typeface="Aptos" panose="020B0004020202020204" pitchFamily="34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D789389F-BDFD-3D02-DEBF-9719BC7909D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49820" y="152289"/>
            <a:ext cx="1632823" cy="595980"/>
          </a:xfrm>
          <a:prstGeom prst="rect">
            <a:avLst/>
          </a:prstGeom>
        </p:spPr>
      </p:pic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C1F6A34A-53B8-FA11-59D6-04FA8AF80286}"/>
              </a:ext>
            </a:extLst>
          </p:cNvPr>
          <p:cNvCxnSpPr/>
          <p:nvPr/>
        </p:nvCxnSpPr>
        <p:spPr bwMode="auto">
          <a:xfrm>
            <a:off x="3878319" y="152289"/>
            <a:ext cx="0" cy="641620"/>
          </a:xfrm>
          <a:prstGeom prst="line">
            <a:avLst/>
          </a:prstGeom>
          <a:noFill/>
          <a:ln w="38100" cap="flat" cmpd="sng" algn="ctr">
            <a:solidFill>
              <a:srgbClr val="104E8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ZoneTexte 10">
            <a:extLst>
              <a:ext uri="{FF2B5EF4-FFF2-40B4-BE49-F238E27FC236}">
                <a16:creationId xmlns:a16="http://schemas.microsoft.com/office/drawing/2014/main" id="{FAECF489-0118-D28D-C4EC-95206D191AC3}"/>
              </a:ext>
            </a:extLst>
          </p:cNvPr>
          <p:cNvSpPr txBox="1"/>
          <p:nvPr/>
        </p:nvSpPr>
        <p:spPr>
          <a:xfrm>
            <a:off x="1055270" y="898127"/>
            <a:ext cx="1008145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fr-FR" sz="2000" b="1" dirty="0">
                <a:solidFill>
                  <a:srgbClr val="FF0000"/>
                </a:solidFill>
                <a:latin typeface="Aptos" panose="020B0004020202020204" pitchFamily="34" charset="0"/>
              </a:rPr>
              <a:t>Dashboard - Real-Time Dashboard and Data Architecture</a:t>
            </a:r>
          </a:p>
        </p:txBody>
      </p:sp>
      <p:pic>
        <p:nvPicPr>
          <p:cNvPr id="2" name="Image 1" descr="Une image contenant Graphique, Police, graphisme, typographie&#10;&#10;Le contenu généré par l’IA peut être incorrect.">
            <a:extLst>
              <a:ext uri="{FF2B5EF4-FFF2-40B4-BE49-F238E27FC236}">
                <a16:creationId xmlns:a16="http://schemas.microsoft.com/office/drawing/2014/main" id="{9BBA2DBF-6320-7F4A-4039-FCF461EF2A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893" y="237090"/>
            <a:ext cx="1402777" cy="252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3483559"/>
      </p:ext>
    </p:extLst>
  </p:cSld>
  <p:clrMapOvr>
    <a:masterClrMapping/>
  </p:clrMapOvr>
  <p:transition advClick="0" advTm="5000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 descr="Une image contenant texte, capture d’écran, ligne, diagramme&#10;&#10;Le contenu généré par l’IA peut être incorrect.">
            <a:extLst>
              <a:ext uri="{FF2B5EF4-FFF2-40B4-BE49-F238E27FC236}">
                <a16:creationId xmlns:a16="http://schemas.microsoft.com/office/drawing/2014/main" id="{2F4FD6F7-8501-F750-4A4E-C1FAA2E875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1250" y="972703"/>
            <a:ext cx="10612411" cy="5648207"/>
          </a:xfrm>
          <a:prstGeom prst="rect">
            <a:avLst/>
          </a:prstGeom>
        </p:spPr>
      </p:pic>
      <p:sp>
        <p:nvSpPr>
          <p:cNvPr id="4" name="Titre 1">
            <a:extLst>
              <a:ext uri="{FF2B5EF4-FFF2-40B4-BE49-F238E27FC236}">
                <a16:creationId xmlns:a16="http://schemas.microsoft.com/office/drawing/2014/main" id="{F321ACF5-187F-6983-F3BD-A7C43300E353}"/>
              </a:ext>
            </a:extLst>
          </p:cNvPr>
          <p:cNvSpPr txBox="1">
            <a:spLocks/>
          </p:cNvSpPr>
          <p:nvPr/>
        </p:nvSpPr>
        <p:spPr bwMode="auto">
          <a:xfrm>
            <a:off x="4055094" y="211051"/>
            <a:ext cx="7588259" cy="524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104E80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</a:defRPr>
            </a:lvl9pPr>
          </a:lstStyle>
          <a:p>
            <a:pPr>
              <a:buFontTx/>
              <a:buNone/>
            </a:pPr>
            <a:r>
              <a:rPr lang="fr-FR" sz="1800" b="1" dirty="0">
                <a:latin typeface="Aptos" panose="020B0004020202020204" pitchFamily="34" charset="0"/>
              </a:rPr>
              <a:t>To </a:t>
            </a:r>
            <a:r>
              <a:rPr lang="fr-FR" sz="1800" b="1" dirty="0" err="1">
                <a:latin typeface="Aptos" panose="020B0004020202020204" pitchFamily="34" charset="0"/>
              </a:rPr>
              <a:t>Conclude</a:t>
            </a:r>
            <a:r>
              <a:rPr lang="fr-FR" sz="1800" b="1" dirty="0">
                <a:latin typeface="Aptos" panose="020B0004020202020204" pitchFamily="34" charset="0"/>
              </a:rPr>
              <a:t> … A </a:t>
            </a:r>
            <a:r>
              <a:rPr lang="fr-FR" sz="1800" b="1" dirty="0" err="1">
                <a:latin typeface="Aptos" panose="020B0004020202020204" pitchFamily="34" charset="0"/>
              </a:rPr>
              <a:t>Closer</a:t>
            </a:r>
            <a:r>
              <a:rPr lang="fr-FR" sz="1800" b="1" dirty="0">
                <a:latin typeface="Aptos" panose="020B0004020202020204" pitchFamily="34" charset="0"/>
              </a:rPr>
              <a:t> Look at the Dashboard</a:t>
            </a:r>
            <a:endParaRPr lang="fr-FR" sz="1800" b="1" kern="0" dirty="0">
              <a:solidFill>
                <a:srgbClr val="0F4E80"/>
              </a:solidFill>
              <a:latin typeface="Aptos" panose="020B0004020202020204" pitchFamily="34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C679FDC-1265-6504-CB3B-0CE3E4DC9F7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49820" y="152289"/>
            <a:ext cx="1632823" cy="595980"/>
          </a:xfrm>
          <a:prstGeom prst="rect">
            <a:avLst/>
          </a:prstGeom>
        </p:spPr>
      </p:pic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C8147C2F-4137-B21D-0379-66784C8B8182}"/>
              </a:ext>
            </a:extLst>
          </p:cNvPr>
          <p:cNvCxnSpPr/>
          <p:nvPr/>
        </p:nvCxnSpPr>
        <p:spPr bwMode="auto">
          <a:xfrm>
            <a:off x="3878319" y="152289"/>
            <a:ext cx="0" cy="641620"/>
          </a:xfrm>
          <a:prstGeom prst="line">
            <a:avLst/>
          </a:prstGeom>
          <a:noFill/>
          <a:ln w="38100" cap="flat" cmpd="sng" algn="ctr">
            <a:solidFill>
              <a:srgbClr val="104E8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8" name="Image 7" descr="Une image contenant Graphique, Police, graphisme, typographie&#10;&#10;Le contenu généré par l’IA peut être incorrect.">
            <a:extLst>
              <a:ext uri="{FF2B5EF4-FFF2-40B4-BE49-F238E27FC236}">
                <a16:creationId xmlns:a16="http://schemas.microsoft.com/office/drawing/2014/main" id="{140F59EC-485A-5EFC-C0C7-F14699206B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9893" y="237090"/>
            <a:ext cx="1402777" cy="252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744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91FFD0-A29E-7634-5ED6-24D0649763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F58F74E0-8073-4F04-0810-AC99571F6D6D}"/>
              </a:ext>
            </a:extLst>
          </p:cNvPr>
          <p:cNvSpPr txBox="1">
            <a:spLocks/>
          </p:cNvSpPr>
          <p:nvPr/>
        </p:nvSpPr>
        <p:spPr bwMode="auto">
          <a:xfrm>
            <a:off x="4055094" y="211051"/>
            <a:ext cx="7588259" cy="524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104E80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</a:defRPr>
            </a:lvl9pPr>
          </a:lstStyle>
          <a:p>
            <a:pPr>
              <a:buFontTx/>
              <a:buNone/>
            </a:pPr>
            <a:r>
              <a:rPr lang="fr-FR" sz="1800" b="1" dirty="0" err="1">
                <a:latin typeface="Aptos" panose="020B0004020202020204" pitchFamily="34" charset="0"/>
              </a:rPr>
              <a:t>School-based</a:t>
            </a:r>
            <a:r>
              <a:rPr lang="fr-FR" sz="1800" b="1" dirty="0">
                <a:latin typeface="Aptos" panose="020B0004020202020204" pitchFamily="34" charset="0"/>
              </a:rPr>
              <a:t> HPV Vaccination Campaign Dashboard</a:t>
            </a:r>
            <a:endParaRPr lang="fr-FR" sz="1800" b="1" kern="0" dirty="0">
              <a:solidFill>
                <a:srgbClr val="0F4E80"/>
              </a:solidFill>
              <a:latin typeface="Aptos" panose="020B0004020202020204" pitchFamily="34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332C796-2497-1202-4318-BF8C6F2438F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49820" y="152289"/>
            <a:ext cx="1632823" cy="595980"/>
          </a:xfrm>
          <a:prstGeom prst="rect">
            <a:avLst/>
          </a:prstGeom>
        </p:spPr>
      </p:pic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E5704A7B-E8C6-3A67-84E0-1C3B653E432B}"/>
              </a:ext>
            </a:extLst>
          </p:cNvPr>
          <p:cNvCxnSpPr/>
          <p:nvPr/>
        </p:nvCxnSpPr>
        <p:spPr bwMode="auto">
          <a:xfrm>
            <a:off x="3878319" y="152289"/>
            <a:ext cx="0" cy="641620"/>
          </a:xfrm>
          <a:prstGeom prst="line">
            <a:avLst/>
          </a:prstGeom>
          <a:noFill/>
          <a:ln w="38100" cap="flat" cmpd="sng" algn="ctr">
            <a:solidFill>
              <a:srgbClr val="104E8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8" name="Image 7" descr="Une image contenant Graphique, Police, graphisme, typographie&#10;&#10;Le contenu généré par l’IA peut être incorrect.">
            <a:extLst>
              <a:ext uri="{FF2B5EF4-FFF2-40B4-BE49-F238E27FC236}">
                <a16:creationId xmlns:a16="http://schemas.microsoft.com/office/drawing/2014/main" id="{8BAB63E2-8C17-388A-428B-3408E96067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893" y="237090"/>
            <a:ext cx="1402777" cy="252568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8BBB1FC9-D666-8D9B-C4DA-ADF1FC95CA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55094" y="748269"/>
            <a:ext cx="6010393" cy="231585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AF5838A1-AA69-6C26-62DA-0DB4772D141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55094" y="3064124"/>
            <a:ext cx="6010393" cy="1817452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65B04A9E-E55E-55CD-7DD0-65393FB452F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55094" y="4881576"/>
            <a:ext cx="6010393" cy="1790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95692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77E71815-A532-EDBA-E3FA-806860EABB97}"/>
              </a:ext>
            </a:extLst>
          </p:cNvPr>
          <p:cNvSpPr/>
          <p:nvPr/>
        </p:nvSpPr>
        <p:spPr bwMode="auto">
          <a:xfrm>
            <a:off x="394138" y="1907628"/>
            <a:ext cx="5186855" cy="3657600"/>
          </a:xfrm>
          <a:prstGeom prst="roundRect">
            <a:avLst>
              <a:gd name="adj" fmla="val 6322"/>
            </a:avLst>
          </a:prstGeom>
          <a:solidFill>
            <a:srgbClr val="EAEAEA"/>
          </a:solidFill>
          <a:ln w="38100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charset="2"/>
              <a:buChar char="-"/>
              <a:tabLst/>
            </a:pPr>
            <a:endParaRPr kumimoji="0" lang="fr-FR" sz="3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Lucida Sans Unicode" charset="0"/>
              <a:cs typeface="Lucida Sans Unicode" charset="0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FA53E00-A67A-9F33-424B-A82D91A2B1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4293" y="2749956"/>
            <a:ext cx="4662156" cy="2263480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fr-FR" sz="1800" dirty="0">
                <a:latin typeface="Aptos" panose="020B0004020202020204" pitchFamily="34" charset="0"/>
              </a:rPr>
              <a:t>Invasive </a:t>
            </a:r>
            <a:r>
              <a:rPr lang="fr-FR" sz="1800" dirty="0" err="1">
                <a:latin typeface="Aptos" panose="020B0004020202020204" pitchFamily="34" charset="0"/>
              </a:rPr>
              <a:t>meningococcal</a:t>
            </a:r>
            <a:r>
              <a:rPr lang="fr-FR" sz="1800" dirty="0">
                <a:latin typeface="Aptos" panose="020B0004020202020204" pitchFamily="34" charset="0"/>
              </a:rPr>
              <a:t> </a:t>
            </a:r>
            <a:r>
              <a:rPr lang="fr-FR" sz="1800" dirty="0" err="1">
                <a:latin typeface="Aptos" panose="020B0004020202020204" pitchFamily="34" charset="0"/>
              </a:rPr>
              <a:t>disease</a:t>
            </a:r>
            <a:r>
              <a:rPr lang="fr-FR" sz="1800" dirty="0">
                <a:latin typeface="Aptos" panose="020B0004020202020204" pitchFamily="34" charset="0"/>
              </a:rPr>
              <a:t> (IMD) </a:t>
            </a:r>
            <a:r>
              <a:rPr lang="fr-FR" sz="1800" dirty="0" err="1">
                <a:latin typeface="Aptos" panose="020B0004020202020204" pitchFamily="34" charset="0"/>
              </a:rPr>
              <a:t>is</a:t>
            </a:r>
            <a:r>
              <a:rPr lang="fr-FR" sz="1800" dirty="0">
                <a:latin typeface="Aptos" panose="020B0004020202020204" pitchFamily="34" charset="0"/>
              </a:rPr>
              <a:t> a </a:t>
            </a:r>
            <a:r>
              <a:rPr lang="fr-FR" sz="1800" dirty="0" err="1">
                <a:latin typeface="Aptos" panose="020B0004020202020204" pitchFamily="34" charset="0"/>
              </a:rPr>
              <a:t>severe</a:t>
            </a:r>
            <a:r>
              <a:rPr lang="fr-FR" sz="1800" dirty="0">
                <a:latin typeface="Aptos" panose="020B0004020202020204" pitchFamily="34" charset="0"/>
              </a:rPr>
              <a:t> infection </a:t>
            </a:r>
            <a:r>
              <a:rPr lang="fr-FR" sz="1800" dirty="0" err="1">
                <a:latin typeface="Aptos" panose="020B0004020202020204" pitchFamily="34" charset="0"/>
              </a:rPr>
              <a:t>caused</a:t>
            </a:r>
            <a:r>
              <a:rPr lang="fr-FR" sz="1800" dirty="0">
                <a:latin typeface="Aptos" panose="020B0004020202020204" pitchFamily="34" charset="0"/>
              </a:rPr>
              <a:t> by the </a:t>
            </a:r>
            <a:r>
              <a:rPr lang="fr-FR" sz="1800" dirty="0" err="1">
                <a:latin typeface="Aptos" panose="020B0004020202020204" pitchFamily="34" charset="0"/>
              </a:rPr>
              <a:t>bacterium</a:t>
            </a:r>
            <a:r>
              <a:rPr lang="fr-FR" sz="1800" dirty="0">
                <a:latin typeface="Aptos" panose="020B0004020202020204" pitchFamily="34" charset="0"/>
              </a:rPr>
              <a:t> </a:t>
            </a:r>
            <a:r>
              <a:rPr lang="fr-FR" sz="1800" i="1" dirty="0">
                <a:latin typeface="Aptos" panose="020B0004020202020204" pitchFamily="34" charset="0"/>
              </a:rPr>
              <a:t>Neisseria meningitidis</a:t>
            </a:r>
            <a:r>
              <a:rPr lang="fr-FR" sz="1800" dirty="0">
                <a:latin typeface="Aptos" panose="020B0004020202020204" pitchFamily="34" charset="0"/>
              </a:rPr>
              <a:t> (</a:t>
            </a:r>
            <a:r>
              <a:rPr lang="fr-FR" sz="1800" dirty="0" err="1">
                <a:latin typeface="Aptos" panose="020B0004020202020204" pitchFamily="34" charset="0"/>
              </a:rPr>
              <a:t>meningococcus</a:t>
            </a:r>
            <a:r>
              <a:rPr lang="fr-FR" sz="1800" dirty="0">
                <a:latin typeface="Aptos" panose="020B0004020202020204" pitchFamily="34" charset="0"/>
              </a:rPr>
              <a:t>) </a:t>
            </a:r>
            <a:r>
              <a:rPr lang="fr-FR" sz="1800" dirty="0" err="1">
                <a:latin typeface="Aptos" panose="020B0004020202020204" pitchFamily="34" charset="0"/>
              </a:rPr>
              <a:t>when</a:t>
            </a:r>
            <a:r>
              <a:rPr lang="fr-FR" sz="1800" dirty="0">
                <a:latin typeface="Aptos" panose="020B0004020202020204" pitchFamily="34" charset="0"/>
              </a:rPr>
              <a:t> </a:t>
            </a:r>
            <a:r>
              <a:rPr lang="fr-FR" sz="1800" dirty="0" err="1">
                <a:latin typeface="Aptos" panose="020B0004020202020204" pitchFamily="34" charset="0"/>
              </a:rPr>
              <a:t>it</a:t>
            </a:r>
            <a:r>
              <a:rPr lang="fr-FR" sz="1800" dirty="0">
                <a:latin typeface="Aptos" panose="020B0004020202020204" pitchFamily="34" charset="0"/>
              </a:rPr>
              <a:t> </a:t>
            </a:r>
            <a:r>
              <a:rPr lang="fr-FR" sz="1800" dirty="0" err="1">
                <a:latin typeface="Aptos" panose="020B0004020202020204" pitchFamily="34" charset="0"/>
              </a:rPr>
              <a:t>invades</a:t>
            </a:r>
            <a:r>
              <a:rPr lang="fr-FR" sz="1800" dirty="0">
                <a:latin typeface="Aptos" panose="020B0004020202020204" pitchFamily="34" charset="0"/>
              </a:rPr>
              <a:t> </a:t>
            </a:r>
            <a:r>
              <a:rPr lang="fr-FR" sz="1800" dirty="0" err="1">
                <a:latin typeface="Aptos" panose="020B0004020202020204" pitchFamily="34" charset="0"/>
              </a:rPr>
              <a:t>normally</a:t>
            </a:r>
            <a:r>
              <a:rPr lang="fr-FR" sz="1800" dirty="0">
                <a:latin typeface="Aptos" panose="020B0004020202020204" pitchFamily="34" charset="0"/>
              </a:rPr>
              <a:t> </a:t>
            </a:r>
            <a:r>
              <a:rPr lang="fr-FR" sz="1800" dirty="0" err="1">
                <a:latin typeface="Aptos" panose="020B0004020202020204" pitchFamily="34" charset="0"/>
              </a:rPr>
              <a:t>sterile</a:t>
            </a:r>
            <a:r>
              <a:rPr lang="fr-FR" sz="1800" dirty="0">
                <a:latin typeface="Aptos" panose="020B0004020202020204" pitchFamily="34" charset="0"/>
              </a:rPr>
              <a:t> sites of the body, </a:t>
            </a:r>
            <a:r>
              <a:rPr lang="fr-FR" sz="1800" dirty="0" err="1">
                <a:latin typeface="Aptos" panose="020B0004020202020204" pitchFamily="34" charset="0"/>
              </a:rPr>
              <a:t>such</a:t>
            </a:r>
            <a:r>
              <a:rPr lang="fr-FR" sz="1800" dirty="0">
                <a:latin typeface="Aptos" panose="020B0004020202020204" pitchFamily="34" charset="0"/>
              </a:rPr>
              <a:t> as the </a:t>
            </a:r>
            <a:r>
              <a:rPr lang="fr-FR" sz="1800" dirty="0" err="1">
                <a:latin typeface="Aptos" panose="020B0004020202020204" pitchFamily="34" charset="0"/>
              </a:rPr>
              <a:t>bloodstream</a:t>
            </a:r>
            <a:r>
              <a:rPr lang="fr-FR" sz="1800" dirty="0">
                <a:latin typeface="Aptos" panose="020B0004020202020204" pitchFamily="34" charset="0"/>
              </a:rPr>
              <a:t> or the </a:t>
            </a:r>
            <a:r>
              <a:rPr lang="fr-FR" sz="1800" dirty="0" err="1">
                <a:latin typeface="Aptos" panose="020B0004020202020204" pitchFamily="34" charset="0"/>
              </a:rPr>
              <a:t>cerebrospinal</a:t>
            </a:r>
            <a:r>
              <a:rPr lang="fr-FR" sz="1800" dirty="0">
                <a:latin typeface="Aptos" panose="020B0004020202020204" pitchFamily="34" charset="0"/>
              </a:rPr>
              <a:t> </a:t>
            </a:r>
            <a:r>
              <a:rPr lang="fr-FR" sz="1800" dirty="0" err="1">
                <a:latin typeface="Aptos" panose="020B0004020202020204" pitchFamily="34" charset="0"/>
              </a:rPr>
              <a:t>fluid</a:t>
            </a:r>
            <a:r>
              <a:rPr lang="fr-FR" sz="1800" dirty="0">
                <a:latin typeface="Aptos" panose="020B0004020202020204" pitchFamily="34" charset="0"/>
              </a:rPr>
              <a:t> (CSF).</a:t>
            </a:r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4D76F970-3611-1E51-4DE5-FDEBB91AE225}"/>
              </a:ext>
            </a:extLst>
          </p:cNvPr>
          <p:cNvSpPr txBox="1">
            <a:spLocks/>
          </p:cNvSpPr>
          <p:nvPr/>
        </p:nvSpPr>
        <p:spPr bwMode="auto">
          <a:xfrm>
            <a:off x="4055096" y="211051"/>
            <a:ext cx="3064156" cy="524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104E80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</a:defRPr>
            </a:lvl9pPr>
          </a:lstStyle>
          <a:p>
            <a:pPr>
              <a:buFontTx/>
              <a:buNone/>
            </a:pPr>
            <a:r>
              <a:rPr lang="fr-FR" sz="1800" b="1" kern="0" dirty="0">
                <a:solidFill>
                  <a:srgbClr val="0F4E80"/>
                </a:solidFill>
                <a:latin typeface="Aptos" panose="020B0004020202020204" pitchFamily="34" charset="0"/>
              </a:rPr>
              <a:t>Quick </a:t>
            </a:r>
            <a:r>
              <a:rPr lang="fr-FR" sz="1800" b="1" kern="0" dirty="0" err="1">
                <a:solidFill>
                  <a:srgbClr val="0F4E80"/>
                </a:solidFill>
                <a:latin typeface="Aptos" panose="020B0004020202020204" pitchFamily="34" charset="0"/>
              </a:rPr>
              <a:t>context</a:t>
            </a:r>
            <a:r>
              <a:rPr lang="fr-FR" sz="1800" b="1" kern="0" dirty="0">
                <a:solidFill>
                  <a:srgbClr val="0F4E80"/>
                </a:solidFill>
                <a:latin typeface="Aptos" panose="020B0004020202020204" pitchFamily="34" charset="0"/>
              </a:rPr>
              <a:t> </a:t>
            </a:r>
            <a:r>
              <a:rPr lang="fr-FR" sz="1800" b="1" kern="0" dirty="0" err="1">
                <a:solidFill>
                  <a:srgbClr val="0F4E80"/>
                </a:solidFill>
                <a:latin typeface="Aptos" panose="020B0004020202020204" pitchFamily="34" charset="0"/>
              </a:rPr>
              <a:t>overview</a:t>
            </a:r>
            <a:endParaRPr lang="fr-FR" sz="1800" b="1" kern="0" dirty="0">
              <a:solidFill>
                <a:srgbClr val="0F4E80"/>
              </a:solidFill>
              <a:latin typeface="Aptos" panose="020B0004020202020204" pitchFamily="34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DFCDFCF-E306-4E49-7BF8-6BBCF7787A9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49820" y="152289"/>
            <a:ext cx="1632823" cy="595980"/>
          </a:xfrm>
          <a:prstGeom prst="rect">
            <a:avLst/>
          </a:prstGeom>
        </p:spPr>
      </p:pic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33613B79-B650-4587-64D6-109F727704B6}"/>
              </a:ext>
            </a:extLst>
          </p:cNvPr>
          <p:cNvCxnSpPr/>
          <p:nvPr/>
        </p:nvCxnSpPr>
        <p:spPr bwMode="auto">
          <a:xfrm>
            <a:off x="3878319" y="152289"/>
            <a:ext cx="0" cy="641620"/>
          </a:xfrm>
          <a:prstGeom prst="line">
            <a:avLst/>
          </a:prstGeom>
          <a:noFill/>
          <a:ln w="38100" cap="flat" cmpd="sng" algn="ctr">
            <a:solidFill>
              <a:srgbClr val="104E8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ZoneTexte 9">
            <a:extLst>
              <a:ext uri="{FF2B5EF4-FFF2-40B4-BE49-F238E27FC236}">
                <a16:creationId xmlns:a16="http://schemas.microsoft.com/office/drawing/2014/main" id="{EBA79EE7-5259-16AE-8911-71A9AC2C2FE6}"/>
              </a:ext>
            </a:extLst>
          </p:cNvPr>
          <p:cNvSpPr txBox="1"/>
          <p:nvPr/>
        </p:nvSpPr>
        <p:spPr>
          <a:xfrm>
            <a:off x="3045371" y="1076091"/>
            <a:ext cx="610125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fr-FR" sz="2000" b="1" dirty="0">
                <a:solidFill>
                  <a:srgbClr val="FF0000"/>
                </a:solidFill>
                <a:latin typeface="Aptos" panose="020B0004020202020204" pitchFamily="34" charset="0"/>
              </a:rPr>
              <a:t>Invasive </a:t>
            </a:r>
            <a:r>
              <a:rPr lang="fr-FR" sz="2000" b="1" dirty="0" err="1">
                <a:solidFill>
                  <a:srgbClr val="FF0000"/>
                </a:solidFill>
                <a:latin typeface="Aptos" panose="020B0004020202020204" pitchFamily="34" charset="0"/>
              </a:rPr>
              <a:t>Meningococcal</a:t>
            </a:r>
            <a:r>
              <a:rPr lang="fr-FR" sz="2000" b="1" dirty="0">
                <a:solidFill>
                  <a:srgbClr val="FF0000"/>
                </a:solidFill>
                <a:latin typeface="Aptos" panose="020B0004020202020204" pitchFamily="34" charset="0"/>
              </a:rPr>
              <a:t> </a:t>
            </a:r>
            <a:r>
              <a:rPr lang="fr-FR" sz="2000" b="1" dirty="0" err="1">
                <a:solidFill>
                  <a:srgbClr val="FF0000"/>
                </a:solidFill>
                <a:latin typeface="Aptos" panose="020B0004020202020204" pitchFamily="34" charset="0"/>
              </a:rPr>
              <a:t>Disease</a:t>
            </a:r>
            <a:r>
              <a:rPr lang="fr-FR" sz="2000" b="1" dirty="0">
                <a:solidFill>
                  <a:srgbClr val="FF0000"/>
                </a:solidFill>
                <a:latin typeface="Aptos" panose="020B0004020202020204" pitchFamily="34" charset="0"/>
              </a:rPr>
              <a:t> (IMD)</a:t>
            </a:r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7955EF23-2D6A-A077-3C22-5145C9C4D4C5}"/>
              </a:ext>
            </a:extLst>
          </p:cNvPr>
          <p:cNvSpPr txBox="1">
            <a:spLocks/>
          </p:cNvSpPr>
          <p:nvPr/>
        </p:nvSpPr>
        <p:spPr bwMode="auto">
          <a:xfrm>
            <a:off x="599232" y="2167470"/>
            <a:ext cx="2222796" cy="524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104E80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</a:defRPr>
            </a:lvl9pPr>
          </a:lstStyle>
          <a:p>
            <a:pPr>
              <a:buFontTx/>
              <a:buNone/>
            </a:pPr>
            <a:r>
              <a:rPr lang="fr-FR" sz="1800" b="1" kern="0" dirty="0" err="1">
                <a:solidFill>
                  <a:srgbClr val="0F4E80"/>
                </a:solidFill>
                <a:latin typeface="Aptos" panose="020B0004020202020204" pitchFamily="34" charset="0"/>
              </a:rPr>
              <a:t>What</a:t>
            </a:r>
            <a:r>
              <a:rPr lang="fr-FR" sz="1800" b="1" kern="0" dirty="0">
                <a:solidFill>
                  <a:srgbClr val="0F4E80"/>
                </a:solidFill>
                <a:latin typeface="Aptos" panose="020B0004020202020204" pitchFamily="34" charset="0"/>
              </a:rPr>
              <a:t> </a:t>
            </a:r>
            <a:r>
              <a:rPr lang="fr-FR" sz="1800" b="1" kern="0" dirty="0" err="1">
                <a:solidFill>
                  <a:srgbClr val="0F4E80"/>
                </a:solidFill>
                <a:latin typeface="Aptos" panose="020B0004020202020204" pitchFamily="34" charset="0"/>
              </a:rPr>
              <a:t>is</a:t>
            </a:r>
            <a:r>
              <a:rPr lang="fr-FR" sz="1800" b="1" kern="0" dirty="0">
                <a:solidFill>
                  <a:srgbClr val="0F4E80"/>
                </a:solidFill>
                <a:latin typeface="Aptos" panose="020B0004020202020204" pitchFamily="34" charset="0"/>
              </a:rPr>
              <a:t> IMD ?</a:t>
            </a: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2B5A9C12-7F61-C5AE-9823-1C22796C39F6}"/>
              </a:ext>
            </a:extLst>
          </p:cNvPr>
          <p:cNvSpPr/>
          <p:nvPr/>
        </p:nvSpPr>
        <p:spPr bwMode="auto">
          <a:xfrm>
            <a:off x="6290852" y="1907628"/>
            <a:ext cx="5186855" cy="4231916"/>
          </a:xfrm>
          <a:prstGeom prst="roundRect">
            <a:avLst>
              <a:gd name="adj" fmla="val 6322"/>
            </a:avLst>
          </a:prstGeom>
          <a:solidFill>
            <a:srgbClr val="EAEAEA"/>
          </a:solidFill>
          <a:ln w="38100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charset="2"/>
              <a:buChar char="-"/>
              <a:tabLst/>
            </a:pPr>
            <a:endParaRPr kumimoji="0" lang="fr-FR" sz="3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Lucida Sans Unicode" charset="0"/>
              <a:cs typeface="Lucida Sans Unicode" charset="0"/>
            </a:endParaRPr>
          </a:p>
        </p:txBody>
      </p:sp>
      <p:sp>
        <p:nvSpPr>
          <p:cNvPr id="16" name="Titre 1">
            <a:extLst>
              <a:ext uri="{FF2B5EF4-FFF2-40B4-BE49-F238E27FC236}">
                <a16:creationId xmlns:a16="http://schemas.microsoft.com/office/drawing/2014/main" id="{A2BFD67A-2EDF-75E7-75E1-7134DBEE0BB1}"/>
              </a:ext>
            </a:extLst>
          </p:cNvPr>
          <p:cNvSpPr txBox="1">
            <a:spLocks/>
          </p:cNvSpPr>
          <p:nvPr/>
        </p:nvSpPr>
        <p:spPr bwMode="auto">
          <a:xfrm>
            <a:off x="6571148" y="2124588"/>
            <a:ext cx="3487252" cy="524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104E80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</a:defRPr>
            </a:lvl9pPr>
          </a:lstStyle>
          <a:p>
            <a:pPr>
              <a:buFontTx/>
              <a:buNone/>
            </a:pPr>
            <a:r>
              <a:rPr lang="fr-FR" sz="1800" b="1" kern="0" dirty="0">
                <a:solidFill>
                  <a:srgbClr val="0F4E80"/>
                </a:solidFill>
                <a:latin typeface="Aptos" panose="020B0004020202020204" pitchFamily="34" charset="0"/>
              </a:rPr>
              <a:t>Main </a:t>
            </a:r>
            <a:r>
              <a:rPr lang="fr-FR" sz="1800" b="1" kern="0" dirty="0" err="1">
                <a:solidFill>
                  <a:srgbClr val="0F4E80"/>
                </a:solidFill>
                <a:latin typeface="Aptos" panose="020B0004020202020204" pitchFamily="34" charset="0"/>
              </a:rPr>
              <a:t>Clinical</a:t>
            </a:r>
            <a:r>
              <a:rPr lang="fr-FR" sz="1800" b="1" kern="0" dirty="0">
                <a:solidFill>
                  <a:srgbClr val="0F4E80"/>
                </a:solidFill>
                <a:latin typeface="Aptos" panose="020B0004020202020204" pitchFamily="34" charset="0"/>
              </a:rPr>
              <a:t> Manifestations</a:t>
            </a:r>
          </a:p>
        </p:txBody>
      </p:sp>
      <p:sp>
        <p:nvSpPr>
          <p:cNvPr id="19" name="Rectangle 2">
            <a:extLst>
              <a:ext uri="{FF2B5EF4-FFF2-40B4-BE49-F238E27FC236}">
                <a16:creationId xmlns:a16="http://schemas.microsoft.com/office/drawing/2014/main" id="{61D51B0E-13E6-7EDF-8143-A03539160B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5350" y="2648683"/>
            <a:ext cx="4543542" cy="2960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fr-FR" altLang="fr-F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Meningitis</a:t>
            </a:r>
            <a:r>
              <a:rPr kumimoji="0" lang="fr-FR" altLang="fr-F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:</a:t>
            </a:r>
            <a:r>
              <a:rPr kumimoji="0" lang="fr-FR" altLang="fr-F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 inflammation of the </a:t>
            </a:r>
            <a:r>
              <a:rPr kumimoji="0" lang="fr-FR" altLang="fr-F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meninges</a:t>
            </a:r>
            <a:endParaRPr kumimoji="0" lang="fr-FR" alt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tos" panose="020B00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fr-FR" altLang="fr-F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Septicemia</a:t>
            </a:r>
            <a:r>
              <a:rPr kumimoji="0" lang="fr-FR" altLang="fr-F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:</a:t>
            </a:r>
            <a:r>
              <a:rPr kumimoji="0" lang="fr-FR" altLang="fr-F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 </a:t>
            </a:r>
            <a:r>
              <a:rPr kumimoji="0" lang="fr-FR" altLang="fr-F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systemic</a:t>
            </a:r>
            <a:r>
              <a:rPr kumimoji="0" lang="fr-FR" altLang="fr-F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 infection </a:t>
            </a:r>
            <a:r>
              <a:rPr kumimoji="0" lang="fr-FR" altLang="fr-F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with</a:t>
            </a:r>
            <a:r>
              <a:rPr kumimoji="0" lang="fr-FR" altLang="fr-F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 life-</a:t>
            </a:r>
            <a:r>
              <a:rPr kumimoji="0" lang="fr-FR" altLang="fr-F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threatening</a:t>
            </a:r>
            <a:r>
              <a:rPr kumimoji="0" lang="fr-FR" altLang="fr-F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 </a:t>
            </a:r>
            <a:r>
              <a:rPr kumimoji="0" lang="fr-FR" altLang="fr-F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potential</a:t>
            </a:r>
            <a:endParaRPr kumimoji="0" lang="fr-FR" alt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tos" panose="020B00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fr-FR" altLang="fr-F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Purpura </a:t>
            </a:r>
            <a:r>
              <a:rPr kumimoji="0" lang="fr-FR" altLang="fr-FR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fulminans</a:t>
            </a:r>
            <a:r>
              <a:rPr kumimoji="0" lang="fr-FR" altLang="fr-FR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:</a:t>
            </a:r>
            <a:r>
              <a:rPr kumimoji="0" lang="fr-FR" altLang="fr-F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 </a:t>
            </a:r>
            <a:r>
              <a:rPr kumimoji="0" lang="fr-FR" altLang="fr-F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rapidly</a:t>
            </a:r>
            <a:r>
              <a:rPr kumimoji="0" lang="fr-FR" altLang="fr-F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 progressive </a:t>
            </a:r>
            <a:r>
              <a:rPr kumimoji="0" lang="fr-FR" altLang="fr-F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form</a:t>
            </a:r>
            <a:r>
              <a:rPr kumimoji="0" lang="fr-FR" altLang="fr-F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 of </a:t>
            </a:r>
            <a:r>
              <a:rPr kumimoji="0" lang="fr-FR" altLang="fr-F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septicemia</a:t>
            </a:r>
            <a:r>
              <a:rPr kumimoji="0" lang="fr-FR" altLang="fr-F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 </a:t>
            </a:r>
            <a:r>
              <a:rPr kumimoji="0" lang="fr-FR" altLang="fr-F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characterized</a:t>
            </a:r>
            <a:r>
              <a:rPr kumimoji="0" lang="fr-FR" altLang="fr-F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 by a </a:t>
            </a:r>
            <a:r>
              <a:rPr kumimoji="0" lang="fr-FR" altLang="fr-FR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hemorrhagic</a:t>
            </a:r>
            <a:r>
              <a:rPr kumimoji="0" lang="fr-FR" altLang="fr-F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 rash</a:t>
            </a:r>
          </a:p>
        </p:txBody>
      </p:sp>
      <p:pic>
        <p:nvPicPr>
          <p:cNvPr id="2" name="Image 1" descr="Une image contenant Graphique, Police, graphisme, typographie&#10;&#10;Le contenu généré par l’IA peut être incorrect.">
            <a:extLst>
              <a:ext uri="{FF2B5EF4-FFF2-40B4-BE49-F238E27FC236}">
                <a16:creationId xmlns:a16="http://schemas.microsoft.com/office/drawing/2014/main" id="{04D5F4EC-102A-0663-E828-D20356A32F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9893" y="237090"/>
            <a:ext cx="1402777" cy="252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816522"/>
      </p:ext>
    </p:extLst>
  </p:cSld>
  <p:clrMapOvr>
    <a:masterClrMapping/>
  </p:clrMapOvr>
  <p:transition advClick="0" advTm="500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>
            <a:extLst>
              <a:ext uri="{FF2B5EF4-FFF2-40B4-BE49-F238E27FC236}">
                <a16:creationId xmlns:a16="http://schemas.microsoft.com/office/drawing/2014/main" id="{322A6287-1EE8-6CB6-6127-9F41F1DEA6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4114" y="2615022"/>
            <a:ext cx="1835445" cy="184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155" name="Picture 3">
            <a:extLst>
              <a:ext uri="{FF2B5EF4-FFF2-40B4-BE49-F238E27FC236}">
                <a16:creationId xmlns:a16="http://schemas.microsoft.com/office/drawing/2014/main" id="{AECDA1E4-A9FB-4D51-B91D-12A9984BFE0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50" b="7378"/>
          <a:stretch/>
        </p:blipFill>
        <p:spPr bwMode="auto">
          <a:xfrm>
            <a:off x="378511" y="2758177"/>
            <a:ext cx="2454336" cy="1695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156" name="Picture 4">
            <a:extLst>
              <a:ext uri="{FF2B5EF4-FFF2-40B4-BE49-F238E27FC236}">
                <a16:creationId xmlns:a16="http://schemas.microsoft.com/office/drawing/2014/main" id="{8B3CF93F-F713-5173-96F6-5CF74E85644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1" t="12052" r="7762"/>
          <a:stretch/>
        </p:blipFill>
        <p:spPr bwMode="auto">
          <a:xfrm>
            <a:off x="3221383" y="2758177"/>
            <a:ext cx="2534195" cy="1700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evere Rash of meningococcemia">
            <a:extLst>
              <a:ext uri="{FF2B5EF4-FFF2-40B4-BE49-F238E27FC236}">
                <a16:creationId xmlns:a16="http://schemas.microsoft.com/office/drawing/2014/main" id="{F5677E58-AC06-02F8-6703-3D022F33FD3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048" b="13095"/>
          <a:stretch/>
        </p:blipFill>
        <p:spPr bwMode="auto">
          <a:xfrm>
            <a:off x="8350148" y="2758177"/>
            <a:ext cx="3672957" cy="1593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re 1">
            <a:extLst>
              <a:ext uri="{FF2B5EF4-FFF2-40B4-BE49-F238E27FC236}">
                <a16:creationId xmlns:a16="http://schemas.microsoft.com/office/drawing/2014/main" id="{B270E7B9-3474-0569-75BE-69DC2219306D}"/>
              </a:ext>
            </a:extLst>
          </p:cNvPr>
          <p:cNvSpPr txBox="1">
            <a:spLocks/>
          </p:cNvSpPr>
          <p:nvPr/>
        </p:nvSpPr>
        <p:spPr bwMode="auto">
          <a:xfrm>
            <a:off x="4055096" y="211051"/>
            <a:ext cx="3064156" cy="524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104E80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</a:defRPr>
            </a:lvl9pPr>
          </a:lstStyle>
          <a:p>
            <a:pPr>
              <a:buFontTx/>
              <a:buNone/>
            </a:pPr>
            <a:r>
              <a:rPr lang="fr-FR" sz="1800" b="1" kern="0" dirty="0">
                <a:solidFill>
                  <a:srgbClr val="0F4E80"/>
                </a:solidFill>
                <a:latin typeface="Aptos" panose="020B0004020202020204" pitchFamily="34" charset="0"/>
              </a:rPr>
              <a:t>Quick </a:t>
            </a:r>
            <a:r>
              <a:rPr lang="fr-FR" sz="1800" b="1" kern="0" dirty="0" err="1">
                <a:solidFill>
                  <a:srgbClr val="0F4E80"/>
                </a:solidFill>
                <a:latin typeface="Aptos" panose="020B0004020202020204" pitchFamily="34" charset="0"/>
              </a:rPr>
              <a:t>context</a:t>
            </a:r>
            <a:r>
              <a:rPr lang="fr-FR" sz="1800" b="1" kern="0" dirty="0">
                <a:solidFill>
                  <a:srgbClr val="0F4E80"/>
                </a:solidFill>
                <a:latin typeface="Aptos" panose="020B0004020202020204" pitchFamily="34" charset="0"/>
              </a:rPr>
              <a:t> </a:t>
            </a:r>
            <a:r>
              <a:rPr lang="fr-FR" sz="1800" b="1" kern="0" dirty="0" err="1">
                <a:solidFill>
                  <a:srgbClr val="0F4E80"/>
                </a:solidFill>
                <a:latin typeface="Aptos" panose="020B0004020202020204" pitchFamily="34" charset="0"/>
              </a:rPr>
              <a:t>overwiew</a:t>
            </a:r>
            <a:endParaRPr lang="fr-FR" sz="1800" b="1" kern="0" dirty="0">
              <a:solidFill>
                <a:srgbClr val="0F4E80"/>
              </a:solidFill>
              <a:latin typeface="Aptos" panose="020B0004020202020204" pitchFamily="34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0CED7FA-6CB8-7354-B4B0-5BC4FF1A0BB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49820" y="152289"/>
            <a:ext cx="1632823" cy="595980"/>
          </a:xfrm>
          <a:prstGeom prst="rect">
            <a:avLst/>
          </a:prstGeom>
        </p:spPr>
      </p:pic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6EC4A87B-0680-85A4-B3AF-BA17A1F48855}"/>
              </a:ext>
            </a:extLst>
          </p:cNvPr>
          <p:cNvCxnSpPr/>
          <p:nvPr/>
        </p:nvCxnSpPr>
        <p:spPr bwMode="auto">
          <a:xfrm>
            <a:off x="3878319" y="152289"/>
            <a:ext cx="0" cy="641620"/>
          </a:xfrm>
          <a:prstGeom prst="line">
            <a:avLst/>
          </a:prstGeom>
          <a:noFill/>
          <a:ln w="38100" cap="flat" cmpd="sng" algn="ctr">
            <a:solidFill>
              <a:srgbClr val="104E8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4" name="ZoneTexte 13">
            <a:extLst>
              <a:ext uri="{FF2B5EF4-FFF2-40B4-BE49-F238E27FC236}">
                <a16:creationId xmlns:a16="http://schemas.microsoft.com/office/drawing/2014/main" id="{6C5372AD-A715-D69F-2D43-ACB880A800D5}"/>
              </a:ext>
            </a:extLst>
          </p:cNvPr>
          <p:cNvSpPr txBox="1"/>
          <p:nvPr/>
        </p:nvSpPr>
        <p:spPr>
          <a:xfrm>
            <a:off x="3045371" y="1076091"/>
            <a:ext cx="610125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fr-FR" sz="2000" b="1" dirty="0">
                <a:solidFill>
                  <a:srgbClr val="FF0000"/>
                </a:solidFill>
                <a:latin typeface="Aptos" panose="020B0004020202020204" pitchFamily="34" charset="0"/>
              </a:rPr>
              <a:t>Invasive </a:t>
            </a:r>
            <a:r>
              <a:rPr lang="fr-FR" sz="2000" b="1" dirty="0" err="1">
                <a:solidFill>
                  <a:srgbClr val="FF0000"/>
                </a:solidFill>
                <a:latin typeface="Aptos" panose="020B0004020202020204" pitchFamily="34" charset="0"/>
              </a:rPr>
              <a:t>Meningococcal</a:t>
            </a:r>
            <a:r>
              <a:rPr lang="fr-FR" sz="2000" b="1" dirty="0">
                <a:solidFill>
                  <a:srgbClr val="FF0000"/>
                </a:solidFill>
                <a:latin typeface="Aptos" panose="020B0004020202020204" pitchFamily="34" charset="0"/>
              </a:rPr>
              <a:t> </a:t>
            </a:r>
            <a:r>
              <a:rPr lang="fr-FR" sz="2000" b="1" dirty="0" err="1">
                <a:solidFill>
                  <a:srgbClr val="FF0000"/>
                </a:solidFill>
                <a:latin typeface="Aptos" panose="020B0004020202020204" pitchFamily="34" charset="0"/>
              </a:rPr>
              <a:t>Disease</a:t>
            </a:r>
            <a:r>
              <a:rPr lang="fr-FR" sz="2000" b="1" dirty="0">
                <a:solidFill>
                  <a:srgbClr val="FF0000"/>
                </a:solidFill>
                <a:latin typeface="Aptos" panose="020B0004020202020204" pitchFamily="34" charset="0"/>
              </a:rPr>
              <a:t> (IMD)</a:t>
            </a:r>
          </a:p>
        </p:txBody>
      </p:sp>
      <p:sp>
        <p:nvSpPr>
          <p:cNvPr id="15" name="Titre 1">
            <a:extLst>
              <a:ext uri="{FF2B5EF4-FFF2-40B4-BE49-F238E27FC236}">
                <a16:creationId xmlns:a16="http://schemas.microsoft.com/office/drawing/2014/main" id="{9868AB7B-6B9D-AEDF-96CC-2FBB1AFCAFEB}"/>
              </a:ext>
            </a:extLst>
          </p:cNvPr>
          <p:cNvSpPr txBox="1">
            <a:spLocks/>
          </p:cNvSpPr>
          <p:nvPr/>
        </p:nvSpPr>
        <p:spPr bwMode="auto">
          <a:xfrm>
            <a:off x="494281" y="1736619"/>
            <a:ext cx="2222796" cy="524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104E80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</a:defRPr>
            </a:lvl9pPr>
          </a:lstStyle>
          <a:p>
            <a:pPr>
              <a:buFontTx/>
              <a:buNone/>
            </a:pPr>
            <a:r>
              <a:rPr lang="fr-FR" sz="1800" b="1" kern="0" dirty="0" err="1">
                <a:solidFill>
                  <a:srgbClr val="0F4E80"/>
                </a:solidFill>
                <a:latin typeface="Aptos" panose="020B0004020202020204" pitchFamily="34" charset="0"/>
              </a:rPr>
              <a:t>Clinical</a:t>
            </a:r>
            <a:r>
              <a:rPr lang="fr-FR" sz="1800" b="1" kern="0" dirty="0">
                <a:solidFill>
                  <a:srgbClr val="0F4E80"/>
                </a:solidFill>
                <a:latin typeface="Aptos" panose="020B0004020202020204" pitchFamily="34" charset="0"/>
              </a:rPr>
              <a:t> </a:t>
            </a:r>
            <a:r>
              <a:rPr lang="fr-FR" sz="1800" b="1" kern="0" dirty="0" err="1">
                <a:solidFill>
                  <a:srgbClr val="0F4E80"/>
                </a:solidFill>
                <a:latin typeface="Aptos" panose="020B0004020202020204" pitchFamily="34" charset="0"/>
              </a:rPr>
              <a:t>features</a:t>
            </a:r>
            <a:endParaRPr lang="fr-FR" sz="1800" b="1" kern="0" dirty="0">
              <a:solidFill>
                <a:srgbClr val="0F4E80"/>
              </a:solidFill>
              <a:latin typeface="Aptos" panose="020B0004020202020204" pitchFamily="34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2BA1EE5C-0EE9-5858-8D4A-466611336B72}"/>
              </a:ext>
            </a:extLst>
          </p:cNvPr>
          <p:cNvSpPr txBox="1"/>
          <p:nvPr/>
        </p:nvSpPr>
        <p:spPr>
          <a:xfrm>
            <a:off x="0" y="4654428"/>
            <a:ext cx="317742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fr-FR" sz="1400" b="1" dirty="0" err="1">
                <a:latin typeface="Aptos" panose="020B0004020202020204" pitchFamily="34" charset="0"/>
              </a:rPr>
              <a:t>Brudzinski’s</a:t>
            </a:r>
            <a:r>
              <a:rPr lang="fr-FR" sz="1400" b="1" dirty="0">
                <a:latin typeface="Aptos" panose="020B0004020202020204" pitchFamily="34" charset="0"/>
              </a:rPr>
              <a:t> </a:t>
            </a:r>
            <a:r>
              <a:rPr lang="fr-FR" sz="1400" b="1" dirty="0" err="1">
                <a:latin typeface="Aptos" panose="020B0004020202020204" pitchFamily="34" charset="0"/>
              </a:rPr>
              <a:t>sign</a:t>
            </a:r>
            <a:endParaRPr lang="fr-FR" sz="1400" b="1" dirty="0">
              <a:latin typeface="Aptos" panose="020B0004020202020204" pitchFamily="34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4C729BDB-B79B-0233-3DEB-0A71A0C9CAD2}"/>
              </a:ext>
            </a:extLst>
          </p:cNvPr>
          <p:cNvSpPr txBox="1"/>
          <p:nvPr/>
        </p:nvSpPr>
        <p:spPr>
          <a:xfrm>
            <a:off x="3129046" y="4658605"/>
            <a:ext cx="271886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fr-FR" sz="1400" b="1" dirty="0">
                <a:latin typeface="Aptos" panose="020B0004020202020204" pitchFamily="34" charset="0"/>
              </a:rPr>
              <a:t>Common </a:t>
            </a:r>
            <a:r>
              <a:rPr lang="fr-FR" sz="1400" b="1" dirty="0" err="1">
                <a:latin typeface="Aptos" panose="020B0004020202020204" pitchFamily="34" charset="0"/>
              </a:rPr>
              <a:t>symptoms</a:t>
            </a:r>
            <a:r>
              <a:rPr lang="fr-FR" sz="1400" b="1" dirty="0">
                <a:latin typeface="Aptos" panose="020B0004020202020204" pitchFamily="34" charset="0"/>
              </a:rPr>
              <a:t> of </a:t>
            </a:r>
            <a:r>
              <a:rPr lang="fr-FR" sz="1400" b="1" dirty="0" err="1">
                <a:latin typeface="Aptos" panose="020B0004020202020204" pitchFamily="34" charset="0"/>
              </a:rPr>
              <a:t>meningococcal</a:t>
            </a:r>
            <a:r>
              <a:rPr lang="fr-FR" sz="1400" b="1" dirty="0">
                <a:latin typeface="Aptos" panose="020B0004020202020204" pitchFamily="34" charset="0"/>
              </a:rPr>
              <a:t> </a:t>
            </a:r>
            <a:r>
              <a:rPr lang="fr-FR" sz="1400" b="1" dirty="0" err="1">
                <a:latin typeface="Aptos" panose="020B0004020202020204" pitchFamily="34" charset="0"/>
              </a:rPr>
              <a:t>meningitis</a:t>
            </a:r>
            <a:endParaRPr lang="fr-FR" sz="1400" b="1" dirty="0">
              <a:latin typeface="Aptos" panose="020B0004020202020204" pitchFamily="34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47CF06F7-6473-86BA-A449-F6A8B430CE99}"/>
              </a:ext>
            </a:extLst>
          </p:cNvPr>
          <p:cNvSpPr txBox="1"/>
          <p:nvPr/>
        </p:nvSpPr>
        <p:spPr>
          <a:xfrm>
            <a:off x="5702402" y="4660957"/>
            <a:ext cx="271886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fr-FR" sz="1400" b="1" dirty="0" err="1">
                <a:latin typeface="Aptos" panose="020B0004020202020204" pitchFamily="34" charset="0"/>
              </a:rPr>
              <a:t>Purpuric</a:t>
            </a:r>
            <a:r>
              <a:rPr lang="fr-FR" sz="1400" b="1" dirty="0">
                <a:latin typeface="Aptos" panose="020B0004020202020204" pitchFamily="34" charset="0"/>
              </a:rPr>
              <a:t> rash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C072ABE0-55D0-A41B-D206-518A3AF95874}"/>
              </a:ext>
            </a:extLst>
          </p:cNvPr>
          <p:cNvSpPr txBox="1"/>
          <p:nvPr/>
        </p:nvSpPr>
        <p:spPr>
          <a:xfrm>
            <a:off x="8555543" y="4660957"/>
            <a:ext cx="326216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fr-FR" sz="1400" b="1" dirty="0">
                <a:latin typeface="Aptos" panose="020B0004020202020204" pitchFamily="34" charset="0"/>
              </a:rPr>
              <a:t>Purpura </a:t>
            </a:r>
            <a:r>
              <a:rPr lang="fr-FR" sz="1400" b="1" dirty="0" err="1">
                <a:latin typeface="Aptos" panose="020B0004020202020204" pitchFamily="34" charset="0"/>
              </a:rPr>
              <a:t>fulminans</a:t>
            </a:r>
            <a:r>
              <a:rPr lang="fr-FR" sz="1400" b="1" dirty="0">
                <a:latin typeface="Aptos" panose="020B0004020202020204" pitchFamily="34" charset="0"/>
              </a:rPr>
              <a:t> </a:t>
            </a:r>
            <a:r>
              <a:rPr lang="fr-FR" sz="1400" b="1" dirty="0" err="1">
                <a:latin typeface="Aptos" panose="020B0004020202020204" pitchFamily="34" charset="0"/>
              </a:rPr>
              <a:t>with</a:t>
            </a:r>
            <a:r>
              <a:rPr lang="fr-FR" sz="1400" b="1" dirty="0">
                <a:latin typeface="Aptos" panose="020B0004020202020204" pitchFamily="34" charset="0"/>
              </a:rPr>
              <a:t> skin </a:t>
            </a:r>
            <a:r>
              <a:rPr lang="fr-FR" sz="1400" b="1" dirty="0" err="1">
                <a:latin typeface="Aptos" panose="020B0004020202020204" pitchFamily="34" charset="0"/>
              </a:rPr>
              <a:t>necrosis</a:t>
            </a:r>
            <a:endParaRPr lang="fr-FR" sz="1400" b="1" dirty="0">
              <a:latin typeface="Aptos" panose="020B0004020202020204" pitchFamily="34" charset="0"/>
            </a:endParaRPr>
          </a:p>
        </p:txBody>
      </p:sp>
      <p:pic>
        <p:nvPicPr>
          <p:cNvPr id="2" name="Image 1" descr="Une image contenant Graphique, Police, graphisme, typographie&#10;&#10;Le contenu généré par l’IA peut être incorrect.">
            <a:extLst>
              <a:ext uri="{FF2B5EF4-FFF2-40B4-BE49-F238E27FC236}">
                <a16:creationId xmlns:a16="http://schemas.microsoft.com/office/drawing/2014/main" id="{6A1F35EE-5FBA-4A5A-C25F-842F00D27EE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9893" y="237090"/>
            <a:ext cx="1402777" cy="252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7012463"/>
      </p:ext>
    </p:extLst>
  </p:cSld>
  <p:clrMapOvr>
    <a:masterClrMapping/>
  </p:clrMapOvr>
  <p:transition advClick="0" advTm="500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EB10BECC-0C17-5FDD-C3F5-55B5C7ADA21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7549702"/>
              </p:ext>
            </p:extLst>
          </p:nvPr>
        </p:nvGraphicFramePr>
        <p:xfrm>
          <a:off x="1270906" y="2120821"/>
          <a:ext cx="9650187" cy="3449800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3216729">
                  <a:extLst>
                    <a:ext uri="{9D8B030D-6E8A-4147-A177-3AD203B41FA5}">
                      <a16:colId xmlns:a16="http://schemas.microsoft.com/office/drawing/2014/main" val="1243676156"/>
                    </a:ext>
                  </a:extLst>
                </a:gridCol>
                <a:gridCol w="3216729">
                  <a:extLst>
                    <a:ext uri="{9D8B030D-6E8A-4147-A177-3AD203B41FA5}">
                      <a16:colId xmlns:a16="http://schemas.microsoft.com/office/drawing/2014/main" val="2177555114"/>
                    </a:ext>
                  </a:extLst>
                </a:gridCol>
                <a:gridCol w="3216729">
                  <a:extLst>
                    <a:ext uri="{9D8B030D-6E8A-4147-A177-3AD203B41FA5}">
                      <a16:colId xmlns:a16="http://schemas.microsoft.com/office/drawing/2014/main" val="131745088"/>
                    </a:ext>
                  </a:extLst>
                </a:gridCol>
              </a:tblGrid>
              <a:tr h="883636"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err="1"/>
                        <a:t>Serogroups</a:t>
                      </a:r>
                      <a:endParaRPr lang="fr-FR" sz="1600" dirty="0">
                        <a:latin typeface="Aptos" panose="020B00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Proportion</a:t>
                      </a:r>
                      <a:endParaRPr lang="fr-FR" sz="1600" dirty="0">
                        <a:latin typeface="Aptos" panose="020B00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Case </a:t>
                      </a:r>
                      <a:r>
                        <a:rPr lang="fr-FR" sz="1600" dirty="0" err="1"/>
                        <a:t>Fatality</a:t>
                      </a:r>
                      <a:r>
                        <a:rPr lang="fr-FR" sz="1600" dirty="0"/>
                        <a:t> Rate</a:t>
                      </a:r>
                      <a:endParaRPr lang="fr-FR" sz="1600" dirty="0">
                        <a:latin typeface="Aptos" panose="020B00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00896118"/>
                  </a:ext>
                </a:extLst>
              </a:tr>
              <a:tr h="460351"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latin typeface="Aptos" panose="020B0004020202020204" pitchFamily="34" charset="0"/>
                        </a:rPr>
                        <a:t>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fr-FR" sz="1600" dirty="0">
                        <a:latin typeface="Aptos" panose="020B00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fr-FR" sz="1600" dirty="0">
                        <a:latin typeface="Aptos" panose="020B00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21840047"/>
                  </a:ext>
                </a:extLst>
              </a:tr>
              <a:tr h="460351"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latin typeface="Aptos" panose="020B0004020202020204" pitchFamily="34" charset="0"/>
                        </a:rPr>
                        <a:t>B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dirty="0">
                          <a:latin typeface="Aptos" panose="020B0004020202020204" pitchFamily="34" charset="0"/>
                        </a:rPr>
                        <a:t>45 %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dirty="0">
                          <a:latin typeface="Aptos" panose="020B0004020202020204" pitchFamily="34" charset="0"/>
                        </a:rPr>
                        <a:t>13 %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06476175"/>
                  </a:ext>
                </a:extLst>
              </a:tr>
              <a:tr h="460351"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latin typeface="Aptos" panose="020B0004020202020204" pitchFamily="34" charset="0"/>
                        </a:rPr>
                        <a:t>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 sz="1600" dirty="0">
                        <a:latin typeface="Aptos" panose="020B00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 sz="1600" dirty="0">
                        <a:latin typeface="Aptos" panose="020B00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05066348"/>
                  </a:ext>
                </a:extLst>
              </a:tr>
              <a:tr h="460351"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latin typeface="Aptos" panose="020B0004020202020204" pitchFamily="34" charset="0"/>
                        </a:rPr>
                        <a:t>W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latin typeface="Aptos" panose="020B0004020202020204" pitchFamily="34" charset="0"/>
                        </a:rPr>
                        <a:t>30 %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latin typeface="Aptos" panose="020B0004020202020204" pitchFamily="34" charset="0"/>
                        </a:rPr>
                        <a:t>20 %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40100934"/>
                  </a:ext>
                </a:extLst>
              </a:tr>
              <a:tr h="362380"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latin typeface="Aptos" panose="020B0004020202020204" pitchFamily="34" charset="0"/>
                        </a:rPr>
                        <a:t>X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fr-FR" sz="1600" dirty="0">
                        <a:latin typeface="Aptos" panose="020B00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fr-FR" sz="1600" dirty="0">
                        <a:latin typeface="Aptos" panose="020B00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36310518"/>
                  </a:ext>
                </a:extLst>
              </a:tr>
              <a:tr h="362380"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latin typeface="Aptos" panose="020B0004020202020204" pitchFamily="34" charset="0"/>
                        </a:rPr>
                        <a:t>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latin typeface="Aptos" panose="020B0004020202020204" pitchFamily="34" charset="0"/>
                        </a:rPr>
                        <a:t>25 %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latin typeface="Aptos" panose="020B0004020202020204" pitchFamily="34" charset="0"/>
                        </a:rPr>
                        <a:t>10 %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08861864"/>
                  </a:ext>
                </a:extLst>
              </a:tr>
            </a:tbl>
          </a:graphicData>
        </a:graphic>
      </p:graphicFrame>
      <p:sp>
        <p:nvSpPr>
          <p:cNvPr id="3" name="Titre 1">
            <a:extLst>
              <a:ext uri="{FF2B5EF4-FFF2-40B4-BE49-F238E27FC236}">
                <a16:creationId xmlns:a16="http://schemas.microsoft.com/office/drawing/2014/main" id="{AA4B5C7B-4F72-6ADF-7A28-C2134D5730B7}"/>
              </a:ext>
            </a:extLst>
          </p:cNvPr>
          <p:cNvSpPr txBox="1">
            <a:spLocks/>
          </p:cNvSpPr>
          <p:nvPr/>
        </p:nvSpPr>
        <p:spPr bwMode="auto">
          <a:xfrm>
            <a:off x="4055095" y="211051"/>
            <a:ext cx="4736199" cy="524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104E80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</a:defRPr>
            </a:lvl9pPr>
          </a:lstStyle>
          <a:p>
            <a:pPr>
              <a:buFontTx/>
              <a:buNone/>
            </a:pPr>
            <a:r>
              <a:rPr lang="fr-FR" sz="1800" b="1" dirty="0">
                <a:latin typeface="Aptos" panose="020B0004020202020204" pitchFamily="34" charset="0"/>
              </a:rPr>
              <a:t>Six </a:t>
            </a:r>
            <a:r>
              <a:rPr lang="fr-FR" sz="1800" b="1" dirty="0" err="1">
                <a:latin typeface="Aptos" panose="020B0004020202020204" pitchFamily="34" charset="0"/>
              </a:rPr>
              <a:t>Serogroups</a:t>
            </a:r>
            <a:r>
              <a:rPr lang="fr-FR" sz="1800" b="1" dirty="0">
                <a:latin typeface="Aptos" panose="020B0004020202020204" pitchFamily="34" charset="0"/>
              </a:rPr>
              <a:t> of Importance in </a:t>
            </a:r>
            <a:r>
              <a:rPr lang="fr-FR" sz="1800" b="1" dirty="0" err="1">
                <a:latin typeface="Aptos" panose="020B0004020202020204" pitchFamily="34" charset="0"/>
              </a:rPr>
              <a:t>Humans</a:t>
            </a:r>
            <a:endParaRPr lang="fr-FR" sz="1800" b="1" kern="0" dirty="0">
              <a:solidFill>
                <a:srgbClr val="0F4E80"/>
              </a:solidFill>
              <a:latin typeface="Aptos" panose="020B0004020202020204" pitchFamily="34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2265100-210E-2CAD-5462-19C4C658A69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49820" y="152289"/>
            <a:ext cx="1632823" cy="595980"/>
          </a:xfrm>
          <a:prstGeom prst="rect">
            <a:avLst/>
          </a:prstGeom>
        </p:spPr>
      </p:pic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03795C4B-558C-FD4C-4FD8-215113672CA4}"/>
              </a:ext>
            </a:extLst>
          </p:cNvPr>
          <p:cNvCxnSpPr/>
          <p:nvPr/>
        </p:nvCxnSpPr>
        <p:spPr bwMode="auto">
          <a:xfrm>
            <a:off x="3878319" y="152289"/>
            <a:ext cx="0" cy="641620"/>
          </a:xfrm>
          <a:prstGeom prst="line">
            <a:avLst/>
          </a:prstGeom>
          <a:noFill/>
          <a:ln w="38100" cap="flat" cmpd="sng" algn="ctr">
            <a:solidFill>
              <a:srgbClr val="104E8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ZoneTexte 9">
            <a:extLst>
              <a:ext uri="{FF2B5EF4-FFF2-40B4-BE49-F238E27FC236}">
                <a16:creationId xmlns:a16="http://schemas.microsoft.com/office/drawing/2014/main" id="{695AE2F9-8191-6CF4-392B-A9DB731FF7AA}"/>
              </a:ext>
            </a:extLst>
          </p:cNvPr>
          <p:cNvSpPr txBox="1"/>
          <p:nvPr/>
        </p:nvSpPr>
        <p:spPr>
          <a:xfrm>
            <a:off x="3045371" y="1076091"/>
            <a:ext cx="610125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fr-FR" sz="2000" b="1" dirty="0">
                <a:solidFill>
                  <a:srgbClr val="FF0000"/>
                </a:solidFill>
                <a:latin typeface="Aptos" panose="020B0004020202020204" pitchFamily="34" charset="0"/>
              </a:rPr>
              <a:t>The </a:t>
            </a:r>
            <a:r>
              <a:rPr lang="fr-FR" sz="2000" b="1" dirty="0" err="1">
                <a:solidFill>
                  <a:srgbClr val="FF0000"/>
                </a:solidFill>
                <a:latin typeface="Aptos" panose="020B0004020202020204" pitchFamily="34" charset="0"/>
              </a:rPr>
              <a:t>Three</a:t>
            </a:r>
            <a:r>
              <a:rPr lang="fr-FR" sz="2000" b="1" dirty="0">
                <a:solidFill>
                  <a:srgbClr val="FF0000"/>
                </a:solidFill>
                <a:latin typeface="Aptos" panose="020B0004020202020204" pitchFamily="34" charset="0"/>
              </a:rPr>
              <a:t> Main </a:t>
            </a:r>
            <a:r>
              <a:rPr lang="fr-FR" sz="2000" b="1" dirty="0" err="1">
                <a:solidFill>
                  <a:srgbClr val="FF0000"/>
                </a:solidFill>
                <a:latin typeface="Aptos" panose="020B0004020202020204" pitchFamily="34" charset="0"/>
              </a:rPr>
              <a:t>Serogroups</a:t>
            </a:r>
            <a:r>
              <a:rPr lang="fr-FR" sz="2000" b="1" dirty="0">
                <a:solidFill>
                  <a:srgbClr val="FF0000"/>
                </a:solidFill>
                <a:latin typeface="Aptos" panose="020B0004020202020204" pitchFamily="34" charset="0"/>
              </a:rPr>
              <a:t> in France</a:t>
            </a:r>
          </a:p>
        </p:txBody>
      </p:sp>
      <p:pic>
        <p:nvPicPr>
          <p:cNvPr id="2" name="Image 1" descr="Une image contenant Graphique, Police, graphisme, typographie&#10;&#10;Le contenu généré par l’IA peut être incorrect.">
            <a:extLst>
              <a:ext uri="{FF2B5EF4-FFF2-40B4-BE49-F238E27FC236}">
                <a16:creationId xmlns:a16="http://schemas.microsoft.com/office/drawing/2014/main" id="{888A36F5-D4FD-A55D-9378-A453180C12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893" y="237090"/>
            <a:ext cx="1402777" cy="252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572096"/>
      </p:ext>
    </p:extLst>
  </p:cSld>
  <p:clrMapOvr>
    <a:masterClrMapping/>
  </p:clrMapOvr>
  <p:transition advClick="0" advTm="500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BBA100-0F43-D084-7994-FFC0CBD727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0B629D8A-0B30-09F2-34C7-FA029F5DC33C}"/>
              </a:ext>
            </a:extLst>
          </p:cNvPr>
          <p:cNvSpPr txBox="1">
            <a:spLocks/>
          </p:cNvSpPr>
          <p:nvPr/>
        </p:nvSpPr>
        <p:spPr bwMode="auto">
          <a:xfrm>
            <a:off x="4055095" y="211051"/>
            <a:ext cx="6382126" cy="524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104E80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</a:defRPr>
            </a:lvl9pPr>
          </a:lstStyle>
          <a:p>
            <a:pPr>
              <a:buFontTx/>
              <a:buNone/>
            </a:pPr>
            <a:r>
              <a:rPr lang="fr-FR" sz="1800" b="1" dirty="0">
                <a:latin typeface="Aptos" panose="020B0004020202020204" pitchFamily="34" charset="0"/>
              </a:rPr>
              <a:t>Trends in IMD in France, </a:t>
            </a:r>
            <a:r>
              <a:rPr lang="fr-FR" sz="1800" b="1" dirty="0" err="1">
                <a:latin typeface="Aptos" panose="020B0004020202020204" pitchFamily="34" charset="0"/>
              </a:rPr>
              <a:t>January</a:t>
            </a:r>
            <a:r>
              <a:rPr lang="fr-FR" sz="1800" b="1" dirty="0">
                <a:latin typeface="Aptos" panose="020B0004020202020204" pitchFamily="34" charset="0"/>
              </a:rPr>
              <a:t> 2017 – </a:t>
            </a:r>
            <a:r>
              <a:rPr lang="fr-FR" sz="1800" b="1" dirty="0" err="1">
                <a:latin typeface="Aptos" panose="020B0004020202020204" pitchFamily="34" charset="0"/>
              </a:rPr>
              <a:t>February</a:t>
            </a:r>
            <a:r>
              <a:rPr lang="fr-FR" sz="1800" b="1" dirty="0">
                <a:latin typeface="Aptos" panose="020B0004020202020204" pitchFamily="34" charset="0"/>
              </a:rPr>
              <a:t> 2025</a:t>
            </a:r>
            <a:br>
              <a:rPr lang="fr-FR" sz="1800" dirty="0">
                <a:latin typeface="Aptos" panose="020B0004020202020204" pitchFamily="34" charset="0"/>
              </a:rPr>
            </a:br>
            <a:r>
              <a:rPr lang="fr-FR" sz="1800" i="1" dirty="0">
                <a:latin typeface="Aptos" panose="020B0004020202020204" pitchFamily="34" charset="0"/>
              </a:rPr>
              <a:t>(</a:t>
            </a:r>
            <a:r>
              <a:rPr lang="fr-FR" sz="1800" i="1" dirty="0" err="1">
                <a:latin typeface="Aptos" panose="020B0004020202020204" pitchFamily="34" charset="0"/>
              </a:rPr>
              <a:t>Epidemiological</a:t>
            </a:r>
            <a:r>
              <a:rPr lang="fr-FR" sz="1800" i="1" dirty="0">
                <a:latin typeface="Aptos" panose="020B0004020202020204" pitchFamily="34" charset="0"/>
              </a:rPr>
              <a:t> </a:t>
            </a:r>
            <a:r>
              <a:rPr lang="fr-FR" sz="1800" i="1" dirty="0" err="1">
                <a:latin typeface="Aptos" panose="020B0004020202020204" pitchFamily="34" charset="0"/>
              </a:rPr>
              <a:t>year</a:t>
            </a:r>
            <a:r>
              <a:rPr lang="fr-FR" sz="1800" i="1" dirty="0">
                <a:latin typeface="Aptos" panose="020B0004020202020204" pitchFamily="34" charset="0"/>
              </a:rPr>
              <a:t>: July–June)</a:t>
            </a:r>
            <a:endParaRPr lang="fr-FR" sz="1800" b="1" kern="0" dirty="0">
              <a:solidFill>
                <a:srgbClr val="0F4E80"/>
              </a:solidFill>
              <a:latin typeface="Aptos" panose="020B0004020202020204" pitchFamily="34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B57FFCD9-05B2-0CF0-93FA-675CEC16F3A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49820" y="152289"/>
            <a:ext cx="1632823" cy="595980"/>
          </a:xfrm>
          <a:prstGeom prst="rect">
            <a:avLst/>
          </a:prstGeom>
        </p:spPr>
      </p:pic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91F89304-4A54-ABE2-A9F1-E9DD4C0B9E54}"/>
              </a:ext>
            </a:extLst>
          </p:cNvPr>
          <p:cNvCxnSpPr/>
          <p:nvPr/>
        </p:nvCxnSpPr>
        <p:spPr bwMode="auto">
          <a:xfrm>
            <a:off x="3878319" y="152289"/>
            <a:ext cx="0" cy="641620"/>
          </a:xfrm>
          <a:prstGeom prst="line">
            <a:avLst/>
          </a:prstGeom>
          <a:noFill/>
          <a:ln w="38100" cap="flat" cmpd="sng" algn="ctr">
            <a:solidFill>
              <a:srgbClr val="104E8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1" name="Image 10">
            <a:extLst>
              <a:ext uri="{FF2B5EF4-FFF2-40B4-BE49-F238E27FC236}">
                <a16:creationId xmlns:a16="http://schemas.microsoft.com/office/drawing/2014/main" id="{9122CB78-6C66-DB5E-FA75-542F37FBE0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894" y="1436914"/>
            <a:ext cx="11256212" cy="4598126"/>
          </a:xfrm>
          <a:prstGeom prst="rect">
            <a:avLst/>
          </a:prstGeom>
        </p:spPr>
      </p:pic>
      <p:sp>
        <p:nvSpPr>
          <p:cNvPr id="12" name="ZoneTexte 10">
            <a:extLst>
              <a:ext uri="{FF2B5EF4-FFF2-40B4-BE49-F238E27FC236}">
                <a16:creationId xmlns:a16="http://schemas.microsoft.com/office/drawing/2014/main" id="{A3419072-D265-5F43-E486-A36F5A101D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275" y="6510339"/>
            <a:ext cx="817403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fr-FR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Data </a:t>
            </a:r>
            <a:r>
              <a:rPr kumimoji="0" lang="en-US" altLang="fr-FR" sz="12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CNRMHi</a:t>
            </a:r>
            <a:endParaRPr kumimoji="0" lang="en-US" altLang="fr-FR" sz="12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" name="Image 1" descr="Une image contenant Graphique, Police, graphisme, typographie&#10;&#10;Le contenu généré par l’IA peut être incorrect.">
            <a:extLst>
              <a:ext uri="{FF2B5EF4-FFF2-40B4-BE49-F238E27FC236}">
                <a16:creationId xmlns:a16="http://schemas.microsoft.com/office/drawing/2014/main" id="{73A6A023-E8BB-7C28-90C0-D40403E2F0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9893" y="237090"/>
            <a:ext cx="1402777" cy="252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7914838"/>
      </p:ext>
    </p:extLst>
  </p:cSld>
  <p:clrMapOvr>
    <a:masterClrMapping/>
  </p:clrMapOvr>
  <p:transition advClick="0" advTm="500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C80929D0-6E54-45F6-A17C-0CB17FFD39C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26023"/>
          <a:stretch/>
        </p:blipFill>
        <p:spPr>
          <a:xfrm>
            <a:off x="779613" y="1657241"/>
            <a:ext cx="10619900" cy="3543518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2E2E93E5-3819-46DF-BC63-9010E72F8C9C}"/>
              </a:ext>
            </a:extLst>
          </p:cNvPr>
          <p:cNvSpPr txBox="1"/>
          <p:nvPr/>
        </p:nvSpPr>
        <p:spPr>
          <a:xfrm>
            <a:off x="1023453" y="5097430"/>
            <a:ext cx="95891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Jan2017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716ED57-2EEC-42A6-AA40-7C530D4DBF57}"/>
              </a:ext>
            </a:extLst>
          </p:cNvPr>
          <p:cNvSpPr txBox="1"/>
          <p:nvPr/>
        </p:nvSpPr>
        <p:spPr>
          <a:xfrm rot="16200000">
            <a:off x="-683705" y="3178642"/>
            <a:ext cx="29266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fr-FR" sz="1400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12-Month </a:t>
            </a:r>
            <a:r>
              <a:rPr lang="fr-FR" sz="1400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Centered</a:t>
            </a:r>
            <a:r>
              <a:rPr lang="fr-FR" sz="1400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 Moving </a:t>
            </a:r>
            <a:r>
              <a:rPr lang="fr-FR" sz="1400" dirty="0" err="1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</a:rPr>
              <a:t>Average</a:t>
            </a:r>
            <a:endParaRPr kumimoji="0" lang="fr-FR" sz="1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sp>
        <p:nvSpPr>
          <p:cNvPr id="6" name="ZoneTexte 10">
            <a:extLst>
              <a:ext uri="{FF2B5EF4-FFF2-40B4-BE49-F238E27FC236}">
                <a16:creationId xmlns:a16="http://schemas.microsoft.com/office/drawing/2014/main" id="{87467A67-D64F-4C8E-A37D-74F3AF7E6D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275" y="6510339"/>
            <a:ext cx="817403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fr-FR" sz="12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Données</a:t>
            </a:r>
            <a:r>
              <a:rPr kumimoji="0" lang="en-US" altLang="fr-FR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fr-FR" sz="12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CNRMHi</a:t>
            </a:r>
            <a:endParaRPr kumimoji="0" lang="en-US" altLang="fr-FR" sz="12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AA20F342-33E2-4D1B-454E-B5A4F38B5DD2}"/>
              </a:ext>
            </a:extLst>
          </p:cNvPr>
          <p:cNvSpPr txBox="1"/>
          <p:nvPr/>
        </p:nvSpPr>
        <p:spPr>
          <a:xfrm>
            <a:off x="10684436" y="5097429"/>
            <a:ext cx="95891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Jan2025</a:t>
            </a:r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id="{79E7363E-49D3-F9B4-4C09-DA19738059C7}"/>
              </a:ext>
            </a:extLst>
          </p:cNvPr>
          <p:cNvSpPr txBox="1">
            <a:spLocks/>
          </p:cNvSpPr>
          <p:nvPr/>
        </p:nvSpPr>
        <p:spPr bwMode="auto">
          <a:xfrm>
            <a:off x="4055094" y="211051"/>
            <a:ext cx="7588259" cy="524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104E80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</a:defRPr>
            </a:lvl9pPr>
          </a:lstStyle>
          <a:p>
            <a:pPr>
              <a:buFontTx/>
              <a:buNone/>
            </a:pPr>
            <a:r>
              <a:rPr lang="fr-FR" sz="1800" b="1" dirty="0">
                <a:latin typeface="Aptos" panose="020B0004020202020204" pitchFamily="34" charset="0"/>
              </a:rPr>
              <a:t>IMD Trends by </a:t>
            </a:r>
            <a:r>
              <a:rPr lang="fr-FR" sz="1800" b="1" dirty="0" err="1">
                <a:latin typeface="Aptos" panose="020B0004020202020204" pitchFamily="34" charset="0"/>
              </a:rPr>
              <a:t>Serogroup</a:t>
            </a:r>
            <a:r>
              <a:rPr lang="fr-FR" sz="1800" b="1" dirty="0">
                <a:latin typeface="Aptos" panose="020B0004020202020204" pitchFamily="34" charset="0"/>
              </a:rPr>
              <a:t> in France, </a:t>
            </a:r>
            <a:r>
              <a:rPr lang="fr-FR" sz="1800" b="1" dirty="0" err="1">
                <a:latin typeface="Aptos" panose="020B0004020202020204" pitchFamily="34" charset="0"/>
              </a:rPr>
              <a:t>January</a:t>
            </a:r>
            <a:r>
              <a:rPr lang="fr-FR" sz="1800" b="1" dirty="0">
                <a:latin typeface="Aptos" panose="020B0004020202020204" pitchFamily="34" charset="0"/>
              </a:rPr>
              <a:t> 2017 – </a:t>
            </a:r>
            <a:r>
              <a:rPr lang="fr-FR" sz="1800" b="1" dirty="0" err="1">
                <a:latin typeface="Aptos" panose="020B0004020202020204" pitchFamily="34" charset="0"/>
              </a:rPr>
              <a:t>February</a:t>
            </a:r>
            <a:r>
              <a:rPr lang="fr-FR" sz="1800" b="1" dirty="0">
                <a:latin typeface="Aptos" panose="020B0004020202020204" pitchFamily="34" charset="0"/>
              </a:rPr>
              <a:t> 2025</a:t>
            </a:r>
            <a:br>
              <a:rPr lang="fr-FR" sz="1800" dirty="0">
                <a:latin typeface="Aptos" panose="020B0004020202020204" pitchFamily="34" charset="0"/>
              </a:rPr>
            </a:br>
            <a:r>
              <a:rPr lang="fr-FR" sz="1800" i="1" dirty="0" err="1">
                <a:latin typeface="Aptos" panose="020B0004020202020204" pitchFamily="34" charset="0"/>
              </a:rPr>
              <a:t>Epidemiological</a:t>
            </a:r>
            <a:r>
              <a:rPr lang="fr-FR" sz="1800" i="1" dirty="0">
                <a:latin typeface="Aptos" panose="020B0004020202020204" pitchFamily="34" charset="0"/>
              </a:rPr>
              <a:t> </a:t>
            </a:r>
            <a:r>
              <a:rPr lang="fr-FR" sz="1800" i="1" dirty="0" err="1">
                <a:latin typeface="Aptos" panose="020B0004020202020204" pitchFamily="34" charset="0"/>
              </a:rPr>
              <a:t>year</a:t>
            </a:r>
            <a:r>
              <a:rPr lang="fr-FR" sz="1800" i="1" dirty="0">
                <a:latin typeface="Aptos" panose="020B0004020202020204" pitchFamily="34" charset="0"/>
              </a:rPr>
              <a:t>: July–June</a:t>
            </a:r>
            <a:endParaRPr lang="fr-FR" sz="1800" b="1" kern="0" dirty="0">
              <a:solidFill>
                <a:srgbClr val="0F4E80"/>
              </a:solidFill>
              <a:latin typeface="Aptos" panose="020B0004020202020204" pitchFamily="34" charset="0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9827E116-6CC1-79FB-182F-131E1F4EE69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49820" y="152289"/>
            <a:ext cx="1632823" cy="595980"/>
          </a:xfrm>
          <a:prstGeom prst="rect">
            <a:avLst/>
          </a:prstGeom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CB014303-C339-0D78-76DF-4DB521DF42C6}"/>
              </a:ext>
            </a:extLst>
          </p:cNvPr>
          <p:cNvCxnSpPr/>
          <p:nvPr/>
        </p:nvCxnSpPr>
        <p:spPr bwMode="auto">
          <a:xfrm>
            <a:off x="3878319" y="152289"/>
            <a:ext cx="0" cy="641620"/>
          </a:xfrm>
          <a:prstGeom prst="line">
            <a:avLst/>
          </a:prstGeom>
          <a:noFill/>
          <a:ln w="38100" cap="flat" cmpd="sng" algn="ctr">
            <a:solidFill>
              <a:srgbClr val="104E8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4" name="Image 3" descr="Une image contenant Graphique, Police, graphisme, typographie&#10;&#10;Le contenu généré par l’IA peut être incorrect.">
            <a:extLst>
              <a:ext uri="{FF2B5EF4-FFF2-40B4-BE49-F238E27FC236}">
                <a16:creationId xmlns:a16="http://schemas.microsoft.com/office/drawing/2014/main" id="{AA887701-67B3-BC17-A356-2235E700AA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9893" y="237090"/>
            <a:ext cx="1402777" cy="252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198440"/>
      </p:ext>
    </p:extLst>
  </p:cSld>
  <p:clrMapOvr>
    <a:masterClrMapping/>
  </p:clrMapOvr>
  <p:transition advClick="0" advTm="500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E5E9B88-61F6-432A-BAED-DD301546AF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55914" y="998538"/>
            <a:ext cx="2916237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4000" tIns="54000" rIns="54000" bIns="54000"/>
          <a:lstStyle/>
          <a:p>
            <a:pPr marL="0" marR="0" lvl="0" indent="0" algn="ctr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1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 panose="020F0302020204030204"/>
              <a:ea typeface="ヒラギノ角ゴ Pro W3" pitchFamily="84" charset="-128"/>
              <a:cs typeface="ヒラギノ角ゴ Pro W3" pitchFamily="84" charset="-128"/>
            </a:endParaRPr>
          </a:p>
        </p:txBody>
      </p:sp>
      <p:sp>
        <p:nvSpPr>
          <p:cNvPr id="13316" name="ZoneTexte 8">
            <a:extLst>
              <a:ext uri="{FF2B5EF4-FFF2-40B4-BE49-F238E27FC236}">
                <a16:creationId xmlns:a16="http://schemas.microsoft.com/office/drawing/2014/main" id="{DC799ABF-11C0-4C3A-B4CB-FCC487C1FCC9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605632" y="3158332"/>
            <a:ext cx="2700337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</a:rPr>
              <a:t>Reported Cases</a:t>
            </a:r>
          </a:p>
        </p:txBody>
      </p:sp>
      <p:sp>
        <p:nvSpPr>
          <p:cNvPr id="13317" name="Rectangle 38">
            <a:extLst>
              <a:ext uri="{FF2B5EF4-FFF2-40B4-BE49-F238E27FC236}">
                <a16:creationId xmlns:a16="http://schemas.microsoft.com/office/drawing/2014/main" id="{0BD3E2D4-F895-48C6-AD02-6C225C8B74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08276" y="6289675"/>
            <a:ext cx="5942013" cy="14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</a:rPr>
              <a:t>Age</a:t>
            </a:r>
          </a:p>
        </p:txBody>
      </p:sp>
      <p:pic>
        <p:nvPicPr>
          <p:cNvPr id="13318" name="Image 1">
            <a:extLst>
              <a:ext uri="{FF2B5EF4-FFF2-40B4-BE49-F238E27FC236}">
                <a16:creationId xmlns:a16="http://schemas.microsoft.com/office/drawing/2014/main" id="{488BBB7B-78EF-42E9-82B3-DB6CC18673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3276" y="1484313"/>
            <a:ext cx="7262813" cy="474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9" name="ZoneTexte 10">
            <a:extLst>
              <a:ext uri="{FF2B5EF4-FFF2-40B4-BE49-F238E27FC236}">
                <a16:creationId xmlns:a16="http://schemas.microsoft.com/office/drawing/2014/main" id="{91E061D9-F148-4661-9B12-504AEE71D2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536" y="6510339"/>
            <a:ext cx="817403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fr-FR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Données </a:t>
            </a:r>
            <a:r>
              <a:rPr kumimoji="0" lang="en-US" altLang="fr-FR" sz="12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CNRMHi</a:t>
            </a:r>
            <a:endParaRPr kumimoji="0" lang="en-US" altLang="fr-FR" sz="12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E9CD9C2B-60E1-C8DF-FBE9-9758EE3E7DCC}"/>
              </a:ext>
            </a:extLst>
          </p:cNvPr>
          <p:cNvSpPr txBox="1">
            <a:spLocks/>
          </p:cNvSpPr>
          <p:nvPr/>
        </p:nvSpPr>
        <p:spPr bwMode="auto">
          <a:xfrm>
            <a:off x="4055094" y="211051"/>
            <a:ext cx="7588259" cy="524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104E80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</a:defRPr>
            </a:lvl9pPr>
          </a:lstStyle>
          <a:p>
            <a:pPr>
              <a:buFontTx/>
              <a:buNone/>
            </a:pPr>
            <a:r>
              <a:rPr lang="fr-FR" sz="1800" b="1" dirty="0" err="1">
                <a:latin typeface="Aptos" panose="020B0004020202020204" pitchFamily="34" charset="0"/>
              </a:rPr>
              <a:t>Serogroup</a:t>
            </a:r>
            <a:r>
              <a:rPr lang="fr-FR" sz="1800" b="1" dirty="0">
                <a:latin typeface="Aptos" panose="020B0004020202020204" pitchFamily="34" charset="0"/>
              </a:rPr>
              <a:t> B IMD by Age </a:t>
            </a:r>
          </a:p>
          <a:p>
            <a:pPr>
              <a:buFontTx/>
              <a:buNone/>
            </a:pPr>
            <a:r>
              <a:rPr lang="fr-FR" sz="1800" i="1" dirty="0">
                <a:latin typeface="Aptos" panose="020B0004020202020204" pitchFamily="34" charset="0"/>
              </a:rPr>
              <a:t>(France, 2017 – </a:t>
            </a:r>
            <a:r>
              <a:rPr lang="fr-FR" sz="1800" i="1" dirty="0" err="1">
                <a:latin typeface="Aptos" panose="020B0004020202020204" pitchFamily="34" charset="0"/>
              </a:rPr>
              <a:t>Feb</a:t>
            </a:r>
            <a:r>
              <a:rPr lang="fr-FR" sz="1800" i="1" dirty="0">
                <a:latin typeface="Aptos" panose="020B0004020202020204" pitchFamily="34" charset="0"/>
              </a:rPr>
              <a:t> 2025)</a:t>
            </a:r>
            <a:endParaRPr lang="fr-FR" sz="1800" b="1" i="1" kern="0" dirty="0">
              <a:solidFill>
                <a:srgbClr val="0F4E80"/>
              </a:solidFill>
              <a:latin typeface="Aptos" panose="020B00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1E918E2-4C13-17B1-49FD-AF0323A988E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49820" y="152289"/>
            <a:ext cx="1632823" cy="595980"/>
          </a:xfrm>
          <a:prstGeom prst="rect">
            <a:avLst/>
          </a:prstGeom>
        </p:spPr>
      </p:pic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7050B07E-0219-BDB8-CB90-AA6052702672}"/>
              </a:ext>
            </a:extLst>
          </p:cNvPr>
          <p:cNvCxnSpPr/>
          <p:nvPr/>
        </p:nvCxnSpPr>
        <p:spPr bwMode="auto">
          <a:xfrm>
            <a:off x="3878319" y="152289"/>
            <a:ext cx="0" cy="641620"/>
          </a:xfrm>
          <a:prstGeom prst="line">
            <a:avLst/>
          </a:prstGeom>
          <a:noFill/>
          <a:ln w="38100" cap="flat" cmpd="sng" algn="ctr">
            <a:solidFill>
              <a:srgbClr val="104E8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7" name="Image 6" descr="Une image contenant Graphique, Police, graphisme, typographie&#10;&#10;Le contenu généré par l’IA peut être incorrect.">
            <a:extLst>
              <a:ext uri="{FF2B5EF4-FFF2-40B4-BE49-F238E27FC236}">
                <a16:creationId xmlns:a16="http://schemas.microsoft.com/office/drawing/2014/main" id="{E93328C4-11D5-DE43-B774-367B30A6B8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9893" y="237090"/>
            <a:ext cx="1402777" cy="25256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AB5FA49-1D82-432E-8DD3-A20D2FA8CF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55914" y="998538"/>
            <a:ext cx="2916237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4000" tIns="54000" rIns="54000" bIns="54000"/>
          <a:lstStyle/>
          <a:p>
            <a:pPr marL="0" marR="0" lvl="0" indent="0" algn="ctr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1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 panose="020F0302020204030204"/>
              <a:ea typeface="ヒラギノ角ゴ Pro W3" pitchFamily="84" charset="-128"/>
              <a:cs typeface="ヒラギノ角ゴ Pro W3" pitchFamily="84" charset="-128"/>
            </a:endParaRPr>
          </a:p>
        </p:txBody>
      </p:sp>
      <p:sp>
        <p:nvSpPr>
          <p:cNvPr id="19463" name="ZoneTexte 10">
            <a:extLst>
              <a:ext uri="{FF2B5EF4-FFF2-40B4-BE49-F238E27FC236}">
                <a16:creationId xmlns:a16="http://schemas.microsoft.com/office/drawing/2014/main" id="{5BC9E461-96DA-44F2-88EB-6F1A998546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709" y="6508043"/>
            <a:ext cx="8174038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fr-FR" sz="1200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Données CNRMHi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E7B74E9-125C-4339-805B-68A584F0EE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093" y="1584163"/>
            <a:ext cx="5489975" cy="4091585"/>
          </a:xfrm>
          <a:prstGeom prst="rect">
            <a:avLst/>
          </a:prstGeom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id="{45127E00-A1FF-1571-2675-699DA0B1FDF1}"/>
              </a:ext>
            </a:extLst>
          </p:cNvPr>
          <p:cNvSpPr txBox="1">
            <a:spLocks/>
          </p:cNvSpPr>
          <p:nvPr/>
        </p:nvSpPr>
        <p:spPr bwMode="auto">
          <a:xfrm>
            <a:off x="4055094" y="211051"/>
            <a:ext cx="7588259" cy="524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104E80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</a:defRPr>
            </a:lvl9pPr>
          </a:lstStyle>
          <a:p>
            <a:pPr>
              <a:buFontTx/>
              <a:buNone/>
            </a:pPr>
            <a:r>
              <a:rPr lang="fr-FR" sz="1800" b="1" dirty="0">
                <a:latin typeface="Aptos" panose="020B0004020202020204" pitchFamily="34" charset="0"/>
              </a:rPr>
              <a:t>IMD Cases </a:t>
            </a:r>
            <a:r>
              <a:rPr lang="fr-FR" sz="1800" b="1" dirty="0" err="1">
                <a:latin typeface="Aptos" panose="020B0004020202020204" pitchFamily="34" charset="0"/>
              </a:rPr>
              <a:t>Among</a:t>
            </a:r>
            <a:r>
              <a:rPr lang="fr-FR" sz="1800" b="1" dirty="0">
                <a:latin typeface="Aptos" panose="020B0004020202020204" pitchFamily="34" charset="0"/>
              </a:rPr>
              <a:t> Adolescents and Young </a:t>
            </a:r>
            <a:r>
              <a:rPr lang="fr-FR" sz="1800" b="1" dirty="0" err="1">
                <a:latin typeface="Aptos" panose="020B0004020202020204" pitchFamily="34" charset="0"/>
              </a:rPr>
              <a:t>Adults</a:t>
            </a:r>
            <a:r>
              <a:rPr lang="fr-FR" sz="1800" b="1" dirty="0">
                <a:latin typeface="Aptos" panose="020B0004020202020204" pitchFamily="34" charset="0"/>
              </a:rPr>
              <a:t> </a:t>
            </a:r>
          </a:p>
          <a:p>
            <a:pPr>
              <a:buFontTx/>
              <a:buNone/>
            </a:pPr>
            <a:r>
              <a:rPr lang="fr-FR" sz="1800" i="1" dirty="0">
                <a:latin typeface="Aptos" panose="020B0004020202020204" pitchFamily="34" charset="0"/>
              </a:rPr>
              <a:t>(France, 2017–</a:t>
            </a:r>
            <a:r>
              <a:rPr lang="fr-FR" sz="1800" i="1" dirty="0" err="1">
                <a:latin typeface="Aptos" panose="020B0004020202020204" pitchFamily="34" charset="0"/>
              </a:rPr>
              <a:t>Feb</a:t>
            </a:r>
            <a:r>
              <a:rPr lang="fr-FR" sz="1800" i="1" dirty="0">
                <a:latin typeface="Aptos" panose="020B0004020202020204" pitchFamily="34" charset="0"/>
              </a:rPr>
              <a:t> 2025)</a:t>
            </a:r>
            <a:endParaRPr lang="fr-FR" sz="1800" i="1" kern="0" dirty="0">
              <a:solidFill>
                <a:srgbClr val="0F4E80"/>
              </a:solidFill>
              <a:latin typeface="Aptos" panose="020B0004020202020204" pitchFamily="34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079D4578-4030-FB0D-3D3B-DEBD391515D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49820" y="152289"/>
            <a:ext cx="1632823" cy="595980"/>
          </a:xfrm>
          <a:prstGeom prst="rect">
            <a:avLst/>
          </a:prstGeom>
        </p:spPr>
      </p:pic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0B4D8536-9284-C42E-BB93-F11A34B46C9E}"/>
              </a:ext>
            </a:extLst>
          </p:cNvPr>
          <p:cNvCxnSpPr/>
          <p:nvPr/>
        </p:nvCxnSpPr>
        <p:spPr bwMode="auto">
          <a:xfrm>
            <a:off x="3878319" y="152289"/>
            <a:ext cx="0" cy="641620"/>
          </a:xfrm>
          <a:prstGeom prst="line">
            <a:avLst/>
          </a:prstGeom>
          <a:noFill/>
          <a:ln w="38100" cap="flat" cmpd="sng" algn="ctr">
            <a:solidFill>
              <a:srgbClr val="104E8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Rectangle 1">
            <a:extLst>
              <a:ext uri="{FF2B5EF4-FFF2-40B4-BE49-F238E27FC236}">
                <a16:creationId xmlns:a16="http://schemas.microsoft.com/office/drawing/2014/main" id="{7F10493E-9760-BA33-2571-22CD770BC7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60412" y="1440056"/>
            <a:ext cx="5931839" cy="41194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fr-FR" sz="1600" dirty="0" err="1">
                <a:latin typeface="Aptos" panose="020B0004020202020204" pitchFamily="34" charset="0"/>
              </a:rPr>
              <a:t>December</a:t>
            </a:r>
            <a:r>
              <a:rPr lang="fr-FR" sz="1600" dirty="0">
                <a:latin typeface="Aptos" panose="020B0004020202020204" pitchFamily="34" charset="0"/>
              </a:rPr>
              <a:t> 2024 and </a:t>
            </a:r>
            <a:r>
              <a:rPr lang="fr-FR" sz="1600" dirty="0" err="1">
                <a:latin typeface="Aptos" panose="020B0004020202020204" pitchFamily="34" charset="0"/>
              </a:rPr>
              <a:t>February</a:t>
            </a:r>
            <a:r>
              <a:rPr lang="fr-FR" sz="1600" dirty="0">
                <a:latin typeface="Aptos" panose="020B0004020202020204" pitchFamily="34" charset="0"/>
              </a:rPr>
              <a:t> 2025</a:t>
            </a:r>
          </a:p>
          <a:p>
            <a:pPr>
              <a:lnSpc>
                <a:spcPct val="150000"/>
              </a:lnSpc>
              <a:buNone/>
            </a:pPr>
            <a:endParaRPr kumimoji="0" lang="fr-FR" altLang="fr-FR" sz="16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tos" panose="020B00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fr-FR" altLang="fr-FR" sz="16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Two</a:t>
            </a:r>
            <a:r>
              <a:rPr kumimoji="0" lang="fr-FR" altLang="fr-FR" sz="16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 clusters of cases in Rennes </a:t>
            </a:r>
            <a:r>
              <a:rPr kumimoji="0" lang="fr-FR" altLang="fr-FR" sz="16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Metropolitan</a:t>
            </a:r>
            <a:r>
              <a:rPr kumimoji="0" lang="fr-FR" altLang="fr-FR" sz="16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 Area:</a:t>
            </a:r>
          </a:p>
          <a:p>
            <a:pPr marL="846138" marR="0" lvl="0" indent="-290513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kumimoji="0" lang="fr-FR" altLang="fr-FR" sz="16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3 cases </a:t>
            </a:r>
            <a:r>
              <a:rPr kumimoji="0" lang="fr-FR" altLang="fr-FR" sz="16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linked</a:t>
            </a:r>
            <a:r>
              <a:rPr kumimoji="0" lang="fr-FR" altLang="fr-FR" sz="16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 to Rennes </a:t>
            </a:r>
            <a:r>
              <a:rPr kumimoji="0" lang="fr-FR" altLang="fr-FR" sz="16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School</a:t>
            </a:r>
            <a:r>
              <a:rPr kumimoji="0" lang="fr-FR" altLang="fr-FR" sz="16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 of Business</a:t>
            </a:r>
          </a:p>
          <a:p>
            <a:pPr marL="846138" marR="0" lvl="0" indent="-290513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kumimoji="0" lang="fr-FR" altLang="fr-FR" sz="16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3 cases </a:t>
            </a:r>
            <a:r>
              <a:rPr kumimoji="0" lang="fr-FR" altLang="fr-FR" sz="16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within</a:t>
            </a:r>
            <a:r>
              <a:rPr kumimoji="0" lang="fr-FR" altLang="fr-FR" sz="16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 a </a:t>
            </a:r>
            <a:r>
              <a:rPr kumimoji="0" lang="fr-FR" altLang="fr-FR" sz="16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family</a:t>
            </a:r>
            <a:endParaRPr kumimoji="0" lang="fr-FR" altLang="fr-FR" sz="16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tos" panose="020B00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fr-FR" altLang="fr-FR" sz="16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The 6 cases </a:t>
            </a:r>
            <a:r>
              <a:rPr kumimoji="0" lang="fr-FR" altLang="fr-FR" sz="16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involved</a:t>
            </a:r>
            <a:r>
              <a:rPr kumimoji="0" lang="fr-FR" altLang="fr-FR" sz="16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 </a:t>
            </a:r>
            <a:r>
              <a:rPr kumimoji="0" lang="fr-FR" altLang="fr-FR" sz="16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individuals</a:t>
            </a:r>
            <a:r>
              <a:rPr kumimoji="0" lang="fr-FR" altLang="fr-FR" sz="16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 </a:t>
            </a:r>
            <a:r>
              <a:rPr kumimoji="0" lang="fr-FR" altLang="fr-FR" sz="16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aged</a:t>
            </a:r>
            <a:r>
              <a:rPr kumimoji="0" lang="fr-FR" altLang="fr-FR" sz="16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 14–22 </a:t>
            </a:r>
            <a:r>
              <a:rPr kumimoji="0" lang="fr-FR" altLang="fr-FR" sz="16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years</a:t>
            </a:r>
            <a:r>
              <a:rPr kumimoji="0" lang="fr-FR" altLang="fr-FR" sz="16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, </a:t>
            </a:r>
            <a:r>
              <a:rPr kumimoji="0" lang="fr-FR" altLang="fr-FR" sz="16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including</a:t>
            </a:r>
            <a:r>
              <a:rPr kumimoji="0" lang="fr-FR" altLang="fr-FR" sz="16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 1 </a:t>
            </a:r>
            <a:r>
              <a:rPr kumimoji="0" lang="fr-FR" altLang="fr-FR" sz="16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death</a:t>
            </a:r>
            <a:endParaRPr kumimoji="0" lang="fr-FR" altLang="fr-FR" sz="16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tos" panose="020B00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fr-FR" altLang="fr-FR" sz="16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Serogroup</a:t>
            </a:r>
            <a:r>
              <a:rPr kumimoji="0" lang="fr-FR" altLang="fr-FR" sz="16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 B invasive </a:t>
            </a:r>
            <a:r>
              <a:rPr kumimoji="0" lang="fr-FR" altLang="fr-FR" sz="16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meningococcal</a:t>
            </a:r>
            <a:r>
              <a:rPr kumimoji="0" lang="fr-FR" altLang="fr-FR" sz="16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 </a:t>
            </a:r>
            <a:r>
              <a:rPr kumimoji="0" lang="fr-FR" altLang="fr-FR" sz="16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disease</a:t>
            </a:r>
            <a:r>
              <a:rPr kumimoji="0" lang="fr-FR" altLang="fr-FR" sz="16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 (IMD-B)</a:t>
            </a:r>
          </a:p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fr-FR" altLang="fr-FR" sz="16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All cases </a:t>
            </a:r>
            <a:r>
              <a:rPr kumimoji="0" lang="fr-FR" altLang="fr-FR" sz="16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were</a:t>
            </a:r>
            <a:r>
              <a:rPr kumimoji="0" lang="fr-FR" altLang="fr-FR" sz="16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 </a:t>
            </a:r>
            <a:r>
              <a:rPr kumimoji="0" lang="fr-FR" altLang="fr-FR" sz="16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associated</a:t>
            </a:r>
            <a:r>
              <a:rPr kumimoji="0" lang="fr-FR" altLang="fr-FR" sz="16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 </a:t>
            </a:r>
            <a:r>
              <a:rPr kumimoji="0" lang="fr-FR" altLang="fr-FR" sz="16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with</a:t>
            </a:r>
            <a:r>
              <a:rPr kumimoji="0" lang="fr-FR" altLang="fr-FR" sz="16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 the </a:t>
            </a:r>
            <a:r>
              <a:rPr kumimoji="0" lang="fr-FR" altLang="fr-FR" sz="16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same</a:t>
            </a:r>
            <a:r>
              <a:rPr kumimoji="0" lang="fr-FR" altLang="fr-FR" sz="16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 </a:t>
            </a:r>
            <a:r>
              <a:rPr kumimoji="0" lang="fr-FR" altLang="fr-FR" sz="16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strain</a:t>
            </a:r>
            <a:endParaRPr kumimoji="0" lang="fr-FR" altLang="fr-FR" sz="16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tos" panose="020B00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fr-FR" altLang="fr-FR" sz="16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The </a:t>
            </a:r>
            <a:r>
              <a:rPr kumimoji="0" lang="fr-FR" altLang="fr-FR" sz="16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strain</a:t>
            </a:r>
            <a:r>
              <a:rPr kumimoji="0" lang="fr-FR" altLang="fr-FR" sz="16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 </a:t>
            </a:r>
            <a:r>
              <a:rPr kumimoji="0" lang="fr-FR" altLang="fr-FR" sz="16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is</a:t>
            </a:r>
            <a:r>
              <a:rPr kumimoji="0" lang="fr-FR" altLang="fr-FR" sz="16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 </a:t>
            </a:r>
            <a:r>
              <a:rPr kumimoji="0" lang="fr-FR" altLang="fr-FR" sz="16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covered</a:t>
            </a:r>
            <a:r>
              <a:rPr kumimoji="0" lang="fr-FR" altLang="fr-FR" sz="16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 by </a:t>
            </a:r>
            <a:r>
              <a:rPr kumimoji="0" lang="fr-FR" altLang="fr-FR" sz="16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both</a:t>
            </a:r>
            <a:r>
              <a:rPr kumimoji="0" lang="fr-FR" altLang="fr-FR" sz="16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 </a:t>
            </a:r>
            <a:r>
              <a:rPr kumimoji="0" lang="fr-FR" altLang="fr-FR" sz="16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MenB</a:t>
            </a:r>
            <a:r>
              <a:rPr kumimoji="0" lang="fr-FR" altLang="fr-FR" sz="16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 vaccines: 4CMenB and </a:t>
            </a:r>
            <a:r>
              <a:rPr kumimoji="0" lang="fr-FR" altLang="fr-FR" sz="16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</a:rPr>
              <a:t>MenB-fHbp</a:t>
            </a:r>
            <a:endParaRPr kumimoji="0" lang="fr-FR" altLang="fr-FR" sz="16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tos" panose="020B0004020202020204" pitchFamily="34" charset="0"/>
            </a:endParaRPr>
          </a:p>
        </p:txBody>
      </p:sp>
      <p:pic>
        <p:nvPicPr>
          <p:cNvPr id="2" name="Image 1" descr="Une image contenant Graphique, Police, graphisme, typographie&#10;&#10;Le contenu généré par l’IA peut être incorrect.">
            <a:extLst>
              <a:ext uri="{FF2B5EF4-FFF2-40B4-BE49-F238E27FC236}">
                <a16:creationId xmlns:a16="http://schemas.microsoft.com/office/drawing/2014/main" id="{307E715C-9EDE-75E9-409F-6E8B4A8C64E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9893" y="237090"/>
            <a:ext cx="1402777" cy="252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412040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10722329-9C9A-757B-5437-2993C6419F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3436" y="1371600"/>
            <a:ext cx="11185127" cy="4114800"/>
          </a:xfrm>
        </p:spPr>
        <p:txBody>
          <a:bodyPr/>
          <a:lstStyle/>
          <a:p>
            <a:pPr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fr-FR" sz="1600" dirty="0" err="1">
                <a:latin typeface="Aptos" panose="020B0004020202020204" pitchFamily="34" charset="0"/>
              </a:rPr>
              <a:t>Increase</a:t>
            </a:r>
            <a:r>
              <a:rPr lang="fr-FR" sz="1600" dirty="0">
                <a:latin typeface="Aptos" panose="020B0004020202020204" pitchFamily="34" charset="0"/>
              </a:rPr>
              <a:t> in Invasive </a:t>
            </a:r>
            <a:r>
              <a:rPr lang="fr-FR" sz="1600" dirty="0" err="1">
                <a:latin typeface="Aptos" panose="020B0004020202020204" pitchFamily="34" charset="0"/>
              </a:rPr>
              <a:t>Meningococcal</a:t>
            </a:r>
            <a:r>
              <a:rPr lang="fr-FR" sz="1600" dirty="0">
                <a:latin typeface="Aptos" panose="020B0004020202020204" pitchFamily="34" charset="0"/>
              </a:rPr>
              <a:t> </a:t>
            </a:r>
            <a:r>
              <a:rPr lang="fr-FR" sz="1600" dirty="0" err="1">
                <a:latin typeface="Aptos" panose="020B0004020202020204" pitchFamily="34" charset="0"/>
              </a:rPr>
              <a:t>Disease</a:t>
            </a:r>
            <a:r>
              <a:rPr lang="fr-FR" sz="1600" dirty="0">
                <a:latin typeface="Aptos" panose="020B0004020202020204" pitchFamily="34" charset="0"/>
              </a:rPr>
              <a:t> (IMD) in France in 2025</a:t>
            </a:r>
          </a:p>
          <a:p>
            <a:pPr marL="0" indent="0">
              <a:buNone/>
            </a:pPr>
            <a:endParaRPr lang="fr-FR" sz="1600" dirty="0">
              <a:latin typeface="Aptos" panose="020B0004020202020204" pitchFamily="34" charset="0"/>
            </a:endParaRPr>
          </a:p>
          <a:p>
            <a:pPr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fr-FR" sz="1600" dirty="0">
                <a:latin typeface="Aptos" panose="020B0004020202020204" pitchFamily="34" charset="0"/>
              </a:rPr>
              <a:t>As of </a:t>
            </a:r>
            <a:r>
              <a:rPr lang="fr-FR" sz="1600" dirty="0" err="1">
                <a:latin typeface="Aptos" panose="020B0004020202020204" pitchFamily="34" charset="0"/>
              </a:rPr>
              <a:t>February</a:t>
            </a:r>
            <a:r>
              <a:rPr lang="fr-FR" sz="1600" dirty="0">
                <a:latin typeface="Aptos" panose="020B0004020202020204" pitchFamily="34" charset="0"/>
              </a:rPr>
              <a:t> 26:</a:t>
            </a:r>
          </a:p>
          <a:p>
            <a:pPr marL="809625" indent="-327025">
              <a:buClr>
                <a:srgbClr val="002060"/>
              </a:buClr>
              <a:buFont typeface="Wingdings" pitchFamily="2" charset="2"/>
              <a:buChar char="§"/>
            </a:pPr>
            <a:r>
              <a:rPr lang="fr-FR" sz="1600" dirty="0">
                <a:latin typeface="Aptos" panose="020B0004020202020204" pitchFamily="34" charset="0"/>
              </a:rPr>
              <a:t>217 </a:t>
            </a:r>
            <a:r>
              <a:rPr lang="fr-FR" sz="1600" dirty="0" err="1">
                <a:latin typeface="Aptos" panose="020B0004020202020204" pitchFamily="34" charset="0"/>
              </a:rPr>
              <a:t>serogroup</a:t>
            </a:r>
            <a:r>
              <a:rPr lang="fr-FR" sz="1600" dirty="0">
                <a:latin typeface="Aptos" panose="020B0004020202020204" pitchFamily="34" charset="0"/>
              </a:rPr>
              <a:t> B IMD cases </a:t>
            </a:r>
            <a:r>
              <a:rPr lang="fr-FR" sz="1600" dirty="0" err="1">
                <a:latin typeface="Aptos" panose="020B0004020202020204" pitchFamily="34" charset="0"/>
              </a:rPr>
              <a:t>reported</a:t>
            </a:r>
            <a:endParaRPr lang="fr-FR" sz="1600" dirty="0">
              <a:latin typeface="Aptos" panose="020B0004020202020204" pitchFamily="34" charset="0"/>
            </a:endParaRPr>
          </a:p>
          <a:p>
            <a:pPr marL="809625" indent="-327025">
              <a:buClr>
                <a:srgbClr val="002060"/>
              </a:buClr>
              <a:buFont typeface="Wingdings" pitchFamily="2" charset="2"/>
              <a:buChar char="§"/>
            </a:pPr>
            <a:r>
              <a:rPr lang="fr-FR" sz="1600" dirty="0">
                <a:latin typeface="Aptos" panose="020B0004020202020204" pitchFamily="34" charset="0"/>
              </a:rPr>
              <a:t>11 cases in Ille-et-Vilaine (district of Rennes)</a:t>
            </a:r>
          </a:p>
          <a:p>
            <a:pPr marL="482600" indent="0">
              <a:buNone/>
            </a:pPr>
            <a:endParaRPr lang="fr-FR" sz="1600" dirty="0">
              <a:latin typeface="Aptos" panose="020B0004020202020204" pitchFamily="34" charset="0"/>
            </a:endParaRPr>
          </a:p>
          <a:p>
            <a:pPr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fr-FR" sz="1600" dirty="0">
                <a:latin typeface="Aptos" panose="020B0004020202020204" pitchFamily="34" charset="0"/>
              </a:rPr>
              <a:t>In Rennes </a:t>
            </a:r>
            <a:r>
              <a:rPr lang="fr-FR" sz="1600" dirty="0" err="1">
                <a:latin typeface="Aptos" panose="020B0004020202020204" pitchFamily="34" charset="0"/>
              </a:rPr>
              <a:t>Metropolitan</a:t>
            </a:r>
            <a:r>
              <a:rPr lang="fr-FR" sz="1600" dirty="0">
                <a:latin typeface="Aptos" panose="020B0004020202020204" pitchFamily="34" charset="0"/>
              </a:rPr>
              <a:t> Area:</a:t>
            </a:r>
          </a:p>
          <a:p>
            <a:pPr marL="809625" indent="-314325">
              <a:buClr>
                <a:srgbClr val="002060"/>
              </a:buClr>
              <a:buFont typeface="Wingdings" pitchFamily="2" charset="2"/>
              <a:buChar char="§"/>
            </a:pPr>
            <a:r>
              <a:rPr lang="fr-FR" sz="1600" dirty="0">
                <a:latin typeface="Aptos" panose="020B0004020202020204" pitchFamily="34" charset="0"/>
              </a:rPr>
              <a:t>6 cases </a:t>
            </a:r>
            <a:r>
              <a:rPr lang="fr-FR" sz="1600" dirty="0" err="1">
                <a:latin typeface="Aptos" panose="020B0004020202020204" pitchFamily="34" charset="0"/>
              </a:rPr>
              <a:t>linked</a:t>
            </a:r>
            <a:r>
              <a:rPr lang="fr-FR" sz="1600" dirty="0">
                <a:latin typeface="Aptos" panose="020B0004020202020204" pitchFamily="34" charset="0"/>
              </a:rPr>
              <a:t> to the </a:t>
            </a:r>
            <a:r>
              <a:rPr lang="fr-FR" sz="1600" dirty="0" err="1">
                <a:latin typeface="Aptos" panose="020B0004020202020204" pitchFamily="34" charset="0"/>
              </a:rPr>
              <a:t>same</a:t>
            </a:r>
            <a:r>
              <a:rPr lang="fr-FR" sz="1600" dirty="0">
                <a:latin typeface="Aptos" panose="020B0004020202020204" pitchFamily="34" charset="0"/>
              </a:rPr>
              <a:t> </a:t>
            </a:r>
            <a:r>
              <a:rPr lang="fr-FR" sz="1600" dirty="0" err="1">
                <a:latin typeface="Aptos" panose="020B0004020202020204" pitchFamily="34" charset="0"/>
              </a:rPr>
              <a:t>strain</a:t>
            </a:r>
            <a:r>
              <a:rPr lang="fr-FR" sz="1600" dirty="0">
                <a:latin typeface="Aptos" panose="020B0004020202020204" pitchFamily="34" charset="0"/>
              </a:rPr>
              <a:t> (</a:t>
            </a:r>
            <a:r>
              <a:rPr lang="fr-FR" sz="1600" dirty="0" err="1">
                <a:latin typeface="Aptos" panose="020B0004020202020204" pitchFamily="34" charset="0"/>
              </a:rPr>
              <a:t>ages</a:t>
            </a:r>
            <a:r>
              <a:rPr lang="fr-FR" sz="1600" dirty="0">
                <a:latin typeface="Aptos" panose="020B0004020202020204" pitchFamily="34" charset="0"/>
              </a:rPr>
              <a:t> 15–24), </a:t>
            </a:r>
            <a:r>
              <a:rPr lang="fr-FR" sz="1600" dirty="0" err="1">
                <a:latin typeface="Aptos" panose="020B0004020202020204" pitchFamily="34" charset="0"/>
              </a:rPr>
              <a:t>covered</a:t>
            </a:r>
            <a:r>
              <a:rPr lang="fr-FR" sz="1600" dirty="0">
                <a:latin typeface="Aptos" panose="020B0004020202020204" pitchFamily="34" charset="0"/>
              </a:rPr>
              <a:t> by </a:t>
            </a:r>
            <a:r>
              <a:rPr lang="fr-FR" sz="1600" dirty="0" err="1">
                <a:latin typeface="Aptos" panose="020B0004020202020204" pitchFamily="34" charset="0"/>
              </a:rPr>
              <a:t>available</a:t>
            </a:r>
            <a:r>
              <a:rPr lang="fr-FR" sz="1600" dirty="0">
                <a:latin typeface="Aptos" panose="020B0004020202020204" pitchFamily="34" charset="0"/>
              </a:rPr>
              <a:t> vaccines</a:t>
            </a:r>
          </a:p>
          <a:p>
            <a:pPr marL="809625" indent="-314325">
              <a:buClr>
                <a:srgbClr val="002060"/>
              </a:buClr>
              <a:buFont typeface="Wingdings" pitchFamily="2" charset="2"/>
              <a:buChar char="§"/>
            </a:pPr>
            <a:r>
              <a:rPr lang="fr-FR" sz="1600" dirty="0">
                <a:latin typeface="Aptos" panose="020B0004020202020204" pitchFamily="34" charset="0"/>
              </a:rPr>
              <a:t>1 </a:t>
            </a:r>
            <a:r>
              <a:rPr lang="fr-FR" sz="1600" dirty="0" err="1">
                <a:latin typeface="Aptos" panose="020B0004020202020204" pitchFamily="34" charset="0"/>
              </a:rPr>
              <a:t>death</a:t>
            </a:r>
            <a:endParaRPr lang="fr-FR" sz="1600" dirty="0">
              <a:latin typeface="Aptos" panose="020B0004020202020204" pitchFamily="34" charset="0"/>
            </a:endParaRPr>
          </a:p>
          <a:p>
            <a:pPr marL="809625" indent="-314325">
              <a:buClr>
                <a:srgbClr val="002060"/>
              </a:buClr>
              <a:buFont typeface="Wingdings" pitchFamily="2" charset="2"/>
              <a:buChar char="§"/>
            </a:pPr>
            <a:endParaRPr lang="fr-FR" sz="1600" dirty="0">
              <a:latin typeface="Aptos" panose="020B0004020202020204" pitchFamily="34" charset="0"/>
            </a:endParaRPr>
          </a:p>
          <a:p>
            <a:pPr marL="809625" indent="-314325">
              <a:buClr>
                <a:srgbClr val="002060"/>
              </a:buClr>
              <a:buFont typeface="Wingdings" pitchFamily="2" charset="2"/>
              <a:buChar char="§"/>
            </a:pPr>
            <a:endParaRPr lang="fr-FR" sz="1600" dirty="0">
              <a:latin typeface="Aptos" panose="020B0004020202020204" pitchFamily="34" charset="0"/>
            </a:endParaRPr>
          </a:p>
          <a:p>
            <a:pPr marL="314325" indent="-290513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fr-FR" sz="1600" dirty="0" err="1">
                <a:latin typeface="Aptos" panose="020B0004020202020204" pitchFamily="34" charset="0"/>
              </a:rPr>
              <a:t>Some</a:t>
            </a:r>
            <a:r>
              <a:rPr lang="fr-FR" sz="1600" dirty="0">
                <a:latin typeface="Aptos" panose="020B0004020202020204" pitchFamily="34" charset="0"/>
              </a:rPr>
              <a:t> </a:t>
            </a:r>
            <a:r>
              <a:rPr lang="fr-FR" sz="1600" dirty="0" err="1">
                <a:latin typeface="Aptos" panose="020B0004020202020204" pitchFamily="34" charset="0"/>
              </a:rPr>
              <a:t>MenB</a:t>
            </a:r>
            <a:r>
              <a:rPr lang="fr-FR" sz="1600" dirty="0">
                <a:latin typeface="Aptos" panose="020B0004020202020204" pitchFamily="34" charset="0"/>
              </a:rPr>
              <a:t> </a:t>
            </a:r>
            <a:r>
              <a:rPr lang="fr-FR" sz="1600" dirty="0" err="1">
                <a:latin typeface="Aptos" panose="020B0004020202020204" pitchFamily="34" charset="0"/>
              </a:rPr>
              <a:t>strains</a:t>
            </a:r>
            <a:r>
              <a:rPr lang="fr-FR" sz="1600" dirty="0">
                <a:latin typeface="Aptos" panose="020B0004020202020204" pitchFamily="34" charset="0"/>
              </a:rPr>
              <a:t> </a:t>
            </a:r>
            <a:r>
              <a:rPr lang="fr-FR" sz="1600" dirty="0" err="1">
                <a:latin typeface="Aptos" panose="020B0004020202020204" pitchFamily="34" charset="0"/>
              </a:rPr>
              <a:t>may</a:t>
            </a:r>
            <a:r>
              <a:rPr lang="fr-FR" sz="1600" dirty="0">
                <a:latin typeface="Aptos" panose="020B0004020202020204" pitchFamily="34" charset="0"/>
              </a:rPr>
              <a:t> </a:t>
            </a:r>
            <a:r>
              <a:rPr lang="fr-FR" sz="1600" dirty="0" err="1">
                <a:latin typeface="Aptos" panose="020B0004020202020204" pitchFamily="34" charset="0"/>
              </a:rPr>
              <a:t>partially</a:t>
            </a:r>
            <a:r>
              <a:rPr lang="fr-FR" sz="1600" dirty="0">
                <a:latin typeface="Aptos" panose="020B0004020202020204" pitchFamily="34" charset="0"/>
              </a:rPr>
              <a:t> </a:t>
            </a:r>
            <a:r>
              <a:rPr lang="fr-FR" sz="1600" dirty="0" err="1">
                <a:latin typeface="Aptos" panose="020B0004020202020204" pitchFamily="34" charset="0"/>
              </a:rPr>
              <a:t>evade</a:t>
            </a:r>
            <a:r>
              <a:rPr lang="fr-FR" sz="1600" dirty="0">
                <a:latin typeface="Aptos" panose="020B0004020202020204" pitchFamily="34" charset="0"/>
              </a:rPr>
              <a:t> vaccine protection </a:t>
            </a:r>
            <a:r>
              <a:rPr lang="fr-FR" sz="1600" dirty="0" err="1">
                <a:latin typeface="Aptos" panose="020B0004020202020204" pitchFamily="34" charset="0"/>
              </a:rPr>
              <a:t>because</a:t>
            </a:r>
            <a:r>
              <a:rPr lang="fr-FR" sz="1600" dirty="0">
                <a:latin typeface="Aptos" panose="020B0004020202020204" pitchFamily="34" charset="0"/>
              </a:rPr>
              <a:t> </a:t>
            </a:r>
            <a:r>
              <a:rPr lang="fr-FR" sz="1600" dirty="0" err="1">
                <a:latin typeface="Aptos" panose="020B0004020202020204" pitchFamily="34" charset="0"/>
              </a:rPr>
              <a:t>MenB</a:t>
            </a:r>
            <a:r>
              <a:rPr lang="fr-FR" sz="1600" dirty="0">
                <a:latin typeface="Aptos" panose="020B0004020202020204" pitchFamily="34" charset="0"/>
              </a:rPr>
              <a:t> vaccines do not </a:t>
            </a:r>
            <a:r>
              <a:rPr lang="fr-FR" sz="1600" dirty="0" err="1">
                <a:latin typeface="Aptos" panose="020B0004020202020204" pitchFamily="34" charset="0"/>
              </a:rPr>
              <a:t>target</a:t>
            </a:r>
            <a:r>
              <a:rPr lang="fr-FR" sz="1600" dirty="0">
                <a:latin typeface="Aptos" panose="020B0004020202020204" pitchFamily="34" charset="0"/>
              </a:rPr>
              <a:t> the </a:t>
            </a:r>
            <a:r>
              <a:rPr lang="fr-FR" sz="1600" dirty="0" err="1">
                <a:latin typeface="Aptos" panose="020B0004020202020204" pitchFamily="34" charset="0"/>
              </a:rPr>
              <a:t>bacterial</a:t>
            </a:r>
            <a:r>
              <a:rPr lang="fr-FR" sz="1600" dirty="0">
                <a:latin typeface="Aptos" panose="020B0004020202020204" pitchFamily="34" charset="0"/>
              </a:rPr>
              <a:t> capsule but surface </a:t>
            </a:r>
            <a:r>
              <a:rPr lang="fr-FR" sz="1600" dirty="0" err="1">
                <a:latin typeface="Aptos" panose="020B0004020202020204" pitchFamily="34" charset="0"/>
              </a:rPr>
              <a:t>proteins</a:t>
            </a:r>
            <a:r>
              <a:rPr lang="fr-FR" sz="1600" dirty="0">
                <a:latin typeface="Aptos" panose="020B0004020202020204" pitchFamily="34" charset="0"/>
              </a:rPr>
              <a:t>, </a:t>
            </a:r>
            <a:r>
              <a:rPr lang="fr-FR" sz="1600" dirty="0" err="1">
                <a:latin typeface="Aptos" panose="020B0004020202020204" pitchFamily="34" charset="0"/>
              </a:rPr>
              <a:t>which</a:t>
            </a:r>
            <a:r>
              <a:rPr lang="fr-FR" sz="1600" dirty="0">
                <a:latin typeface="Aptos" panose="020B0004020202020204" pitchFamily="34" charset="0"/>
              </a:rPr>
              <a:t> </a:t>
            </a:r>
            <a:r>
              <a:rPr lang="fr-FR" sz="1600" dirty="0" err="1">
                <a:latin typeface="Aptos" panose="020B0004020202020204" pitchFamily="34" charset="0"/>
              </a:rPr>
              <a:t>vary</a:t>
            </a:r>
            <a:r>
              <a:rPr lang="fr-FR" sz="1600" dirty="0">
                <a:latin typeface="Aptos" panose="020B0004020202020204" pitchFamily="34" charset="0"/>
              </a:rPr>
              <a:t> </a:t>
            </a:r>
            <a:r>
              <a:rPr lang="fr-FR" sz="1600" dirty="0" err="1">
                <a:latin typeface="Aptos" panose="020B0004020202020204" pitchFamily="34" charset="0"/>
              </a:rPr>
              <a:t>between</a:t>
            </a:r>
            <a:r>
              <a:rPr lang="fr-FR" sz="1600" dirty="0">
                <a:latin typeface="Aptos" panose="020B0004020202020204" pitchFamily="34" charset="0"/>
              </a:rPr>
              <a:t> </a:t>
            </a:r>
            <a:r>
              <a:rPr lang="fr-FR" sz="1600" dirty="0" err="1">
                <a:latin typeface="Aptos" panose="020B0004020202020204" pitchFamily="34" charset="0"/>
              </a:rPr>
              <a:t>strains</a:t>
            </a:r>
            <a:r>
              <a:rPr lang="fr-FR" sz="1600" dirty="0">
                <a:latin typeface="Aptos" panose="020B0004020202020204" pitchFamily="34" charset="0"/>
              </a:rPr>
              <a:t>.</a:t>
            </a:r>
          </a:p>
          <a:p>
            <a:pPr marL="314325" indent="-290513">
              <a:buClr>
                <a:srgbClr val="FF0000"/>
              </a:buClr>
              <a:buFont typeface="Arial" panose="020B0604020202020204" pitchFamily="34" charset="0"/>
              <a:buChar char="•"/>
            </a:pPr>
            <a:endParaRPr lang="fr-FR" sz="1600" dirty="0">
              <a:latin typeface="Aptos" panose="020B0004020202020204" pitchFamily="34" charset="0"/>
            </a:endParaRPr>
          </a:p>
          <a:p>
            <a:pPr marL="314325" lvl="0" indent="-290513">
              <a:spcBef>
                <a:spcPct val="0"/>
              </a:spcBef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fr-FR" altLang="fr-FR" sz="1600" dirty="0">
                <a:latin typeface="Aptos" panose="020B0004020202020204" pitchFamily="34" charset="0"/>
              </a:rPr>
              <a:t>As a </a:t>
            </a:r>
            <a:r>
              <a:rPr lang="fr-FR" altLang="fr-FR" sz="1600" dirty="0" err="1">
                <a:latin typeface="Aptos" panose="020B0004020202020204" pitchFamily="34" charset="0"/>
              </a:rPr>
              <a:t>result</a:t>
            </a:r>
            <a:r>
              <a:rPr lang="fr-FR" altLang="fr-FR" sz="1600" dirty="0">
                <a:latin typeface="Aptos" panose="020B0004020202020204" pitchFamily="34" charset="0"/>
              </a:rPr>
              <a:t>, vaccine-</a:t>
            </a:r>
            <a:r>
              <a:rPr lang="fr-FR" altLang="fr-FR" sz="1600" dirty="0" err="1">
                <a:latin typeface="Aptos" panose="020B0004020202020204" pitchFamily="34" charset="0"/>
              </a:rPr>
              <a:t>induced</a:t>
            </a:r>
            <a:r>
              <a:rPr lang="fr-FR" altLang="fr-FR" sz="1600" dirty="0">
                <a:latin typeface="Aptos" panose="020B0004020202020204" pitchFamily="34" charset="0"/>
              </a:rPr>
              <a:t> </a:t>
            </a:r>
            <a:r>
              <a:rPr lang="fr-FR" altLang="fr-FR" sz="1600" dirty="0" err="1">
                <a:latin typeface="Aptos" panose="020B0004020202020204" pitchFamily="34" charset="0"/>
              </a:rPr>
              <a:t>antibodies</a:t>
            </a:r>
            <a:r>
              <a:rPr lang="fr-FR" altLang="fr-FR" sz="1600" dirty="0">
                <a:latin typeface="Aptos" panose="020B0004020202020204" pitchFamily="34" charset="0"/>
              </a:rPr>
              <a:t> </a:t>
            </a:r>
            <a:r>
              <a:rPr lang="fr-FR" altLang="fr-FR" sz="1600" dirty="0" err="1">
                <a:latin typeface="Aptos" panose="020B0004020202020204" pitchFamily="34" charset="0"/>
              </a:rPr>
              <a:t>may</a:t>
            </a:r>
            <a:r>
              <a:rPr lang="fr-FR" altLang="fr-FR" sz="1600" dirty="0">
                <a:latin typeface="Aptos" panose="020B0004020202020204" pitchFamily="34" charset="0"/>
              </a:rPr>
              <a:t> not </a:t>
            </a:r>
            <a:r>
              <a:rPr lang="fr-FR" altLang="fr-FR" sz="1600" dirty="0" err="1">
                <a:latin typeface="Aptos" panose="020B0004020202020204" pitchFamily="34" charset="0"/>
              </a:rPr>
              <a:t>effectively</a:t>
            </a:r>
            <a:r>
              <a:rPr lang="fr-FR" altLang="fr-FR" sz="1600" dirty="0">
                <a:latin typeface="Aptos" panose="020B0004020202020204" pitchFamily="34" charset="0"/>
              </a:rPr>
              <a:t> </a:t>
            </a:r>
            <a:r>
              <a:rPr lang="fr-FR" altLang="fr-FR" sz="1600" dirty="0" err="1">
                <a:latin typeface="Aptos" panose="020B0004020202020204" pitchFamily="34" charset="0"/>
              </a:rPr>
              <a:t>recognize</a:t>
            </a:r>
            <a:r>
              <a:rPr lang="fr-FR" altLang="fr-FR" sz="1600" dirty="0">
                <a:latin typeface="Aptos" panose="020B0004020202020204" pitchFamily="34" charset="0"/>
              </a:rPr>
              <a:t> or </a:t>
            </a:r>
            <a:r>
              <a:rPr lang="fr-FR" altLang="fr-FR" sz="1600" dirty="0" err="1">
                <a:latin typeface="Aptos" panose="020B0004020202020204" pitchFamily="34" charset="0"/>
              </a:rPr>
              <a:t>neutralize</a:t>
            </a:r>
            <a:r>
              <a:rPr lang="fr-FR" altLang="fr-FR" sz="1600" dirty="0">
                <a:latin typeface="Aptos" panose="020B0004020202020204" pitchFamily="34" charset="0"/>
              </a:rPr>
              <a:t> certain </a:t>
            </a:r>
            <a:r>
              <a:rPr lang="fr-FR" altLang="fr-FR" sz="1600" dirty="0" err="1">
                <a:latin typeface="Aptos" panose="020B0004020202020204" pitchFamily="34" charset="0"/>
              </a:rPr>
              <a:t>strains</a:t>
            </a:r>
            <a:r>
              <a:rPr lang="fr-FR" altLang="fr-FR" sz="1600" dirty="0">
                <a:latin typeface="Aptos" panose="020B0004020202020204" pitchFamily="34" charset="0"/>
              </a:rPr>
              <a:t>.</a:t>
            </a:r>
          </a:p>
          <a:p>
            <a:pPr marL="314325" lvl="0" indent="-290513">
              <a:spcBef>
                <a:spcPct val="0"/>
              </a:spcBef>
              <a:buClr>
                <a:srgbClr val="FF0000"/>
              </a:buClr>
              <a:buFont typeface="Arial" panose="020B0604020202020204" pitchFamily="34" charset="0"/>
              <a:buChar char="•"/>
            </a:pPr>
            <a:endParaRPr lang="fr-FR" altLang="fr-FR" sz="1600" dirty="0">
              <a:latin typeface="Aptos" panose="020B0004020202020204" pitchFamily="34" charset="0"/>
            </a:endParaRPr>
          </a:p>
          <a:p>
            <a:pPr marL="314325" lvl="0" indent="-290513">
              <a:spcBef>
                <a:spcPct val="0"/>
              </a:spcBef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fr-FR" altLang="fr-FR" sz="1600" dirty="0">
                <a:latin typeface="Aptos" panose="020B0004020202020204" pitchFamily="34" charset="0"/>
              </a:rPr>
              <a:t>In Rennes, the </a:t>
            </a:r>
            <a:r>
              <a:rPr lang="fr-FR" altLang="fr-FR" sz="1600" dirty="0" err="1">
                <a:latin typeface="Aptos" panose="020B0004020202020204" pitchFamily="34" charset="0"/>
              </a:rPr>
              <a:t>strains</a:t>
            </a:r>
            <a:r>
              <a:rPr lang="fr-FR" altLang="fr-FR" sz="1600" dirty="0">
                <a:latin typeface="Aptos" panose="020B0004020202020204" pitchFamily="34" charset="0"/>
              </a:rPr>
              <a:t> </a:t>
            </a:r>
            <a:r>
              <a:rPr lang="fr-FR" altLang="fr-FR" sz="1600" dirty="0" err="1">
                <a:latin typeface="Aptos" panose="020B0004020202020204" pitchFamily="34" charset="0"/>
              </a:rPr>
              <a:t>involved</a:t>
            </a:r>
            <a:r>
              <a:rPr lang="fr-FR" altLang="fr-FR" sz="1600" dirty="0">
                <a:latin typeface="Aptos" panose="020B0004020202020204" pitchFamily="34" charset="0"/>
              </a:rPr>
              <a:t> are </a:t>
            </a:r>
            <a:r>
              <a:rPr lang="fr-FR" altLang="fr-FR" sz="1600" dirty="0" err="1">
                <a:latin typeface="Aptos" panose="020B0004020202020204" pitchFamily="34" charset="0"/>
              </a:rPr>
              <a:t>covered</a:t>
            </a:r>
            <a:r>
              <a:rPr lang="fr-FR" altLang="fr-FR" sz="1600" dirty="0">
                <a:latin typeface="Aptos" panose="020B0004020202020204" pitchFamily="34" charset="0"/>
              </a:rPr>
              <a:t> by </a:t>
            </a:r>
            <a:r>
              <a:rPr lang="fr-FR" altLang="fr-FR" sz="1600" dirty="0" err="1">
                <a:latin typeface="Aptos" panose="020B0004020202020204" pitchFamily="34" charset="0"/>
              </a:rPr>
              <a:t>MenB</a:t>
            </a:r>
            <a:r>
              <a:rPr lang="fr-FR" altLang="fr-FR" sz="1600" dirty="0">
                <a:latin typeface="Aptos" panose="020B0004020202020204" pitchFamily="34" charset="0"/>
              </a:rPr>
              <a:t> vaccines.</a:t>
            </a:r>
          </a:p>
          <a:p>
            <a:pPr marL="11113" indent="0">
              <a:buClr>
                <a:srgbClr val="002060"/>
              </a:buClr>
              <a:buNone/>
            </a:pPr>
            <a:endParaRPr lang="fr-FR" sz="1600" dirty="0">
              <a:latin typeface="Aptos" panose="020B0004020202020204" pitchFamily="34" charset="0"/>
            </a:endParaRPr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9FEE08E7-EDC0-3211-63D9-8E3B9FA8B6D5}"/>
              </a:ext>
            </a:extLst>
          </p:cNvPr>
          <p:cNvSpPr txBox="1">
            <a:spLocks/>
          </p:cNvSpPr>
          <p:nvPr/>
        </p:nvSpPr>
        <p:spPr bwMode="auto">
          <a:xfrm>
            <a:off x="4055094" y="211051"/>
            <a:ext cx="7588259" cy="524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104E80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</a:defRPr>
            </a:lvl9pPr>
          </a:lstStyle>
          <a:p>
            <a:pPr>
              <a:buFontTx/>
              <a:buNone/>
            </a:pPr>
            <a:r>
              <a:rPr lang="fr-FR" sz="1800" b="1" dirty="0">
                <a:latin typeface="Aptos" panose="020B0004020202020204" pitchFamily="34" charset="0"/>
              </a:rPr>
              <a:t>Clusters</a:t>
            </a:r>
            <a:endParaRPr lang="fr-FR" sz="1800" i="1" kern="0" dirty="0">
              <a:solidFill>
                <a:srgbClr val="0F4E80"/>
              </a:solidFill>
              <a:latin typeface="Aptos" panose="020B0004020202020204" pitchFamily="34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6DC4976A-7E72-C09A-D897-CA9A898FC93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49820" y="152289"/>
            <a:ext cx="1632823" cy="595980"/>
          </a:xfrm>
          <a:prstGeom prst="rect">
            <a:avLst/>
          </a:prstGeom>
        </p:spPr>
      </p:pic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34901493-CA02-F1C7-E25C-02C84F91BC35}"/>
              </a:ext>
            </a:extLst>
          </p:cNvPr>
          <p:cNvCxnSpPr/>
          <p:nvPr/>
        </p:nvCxnSpPr>
        <p:spPr bwMode="auto">
          <a:xfrm>
            <a:off x="3878319" y="152289"/>
            <a:ext cx="0" cy="641620"/>
          </a:xfrm>
          <a:prstGeom prst="line">
            <a:avLst/>
          </a:prstGeom>
          <a:noFill/>
          <a:ln w="38100" cap="flat" cmpd="sng" algn="ctr">
            <a:solidFill>
              <a:srgbClr val="104E8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2" name="Image 1" descr="Une image contenant Graphique, Police, graphisme, typographie&#10;&#10;Le contenu généré par l’IA peut être incorrect.">
            <a:extLst>
              <a:ext uri="{FF2B5EF4-FFF2-40B4-BE49-F238E27FC236}">
                <a16:creationId xmlns:a16="http://schemas.microsoft.com/office/drawing/2014/main" id="{63546C8C-DFB6-C3F7-2287-1EE034FD27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893" y="237090"/>
            <a:ext cx="1402777" cy="252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7726333"/>
      </p:ext>
    </p:extLst>
  </p:cSld>
  <p:clrMapOvr>
    <a:masterClrMapping/>
  </p:clrMapOvr>
  <p:transition advClick="0" advTm="5000"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THEME_BG_IMAGE" val=""/>
  <p:tag name="MMPROD_TAG_VCONFIG" val="PD94bWwgdmVyc2lvbj0iMS4wIiBlbmNvZGluZz0iVVRGLTgiPz4NCjxjb25maWd1cmF0aW9uPg0KCTxjb2xvcnM+DQoJCTx1aWNvbG9yIG5hbWU9InByaW1hcnkiIHZhbHVlPSIweDZGODQ4OCIvPg0KCQk8dWljb2xvciBuYW1lPSJnbG93IiB2YWx1ZT0iMHgzNUQzMzQiLz4NCgkJPHVpY29sb3IgbmFtZT0idGV4dCIgdmFsdWU9IjB4RkZGRkZGIi8+DQoJCTx1aWNvbG9yIG5hbWU9ImxpZ2h0IiB2YWx1ZT0iMHg0RTVENjAiLz4NCgkJPHVpY29sb3IgbmFtZT0ic2hhZG93IiB2YWx1ZT0iMHgwMDAwMDAiLz4NCgkJPHVpY29sb3IgbmFtZT0iYmFja2dyb3VuZCIgdmFsdWU9IjB4NzI3OTcx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hdHRhY2htZW50cyIgdmFsdWU9InRydWUiLz4NCgkJPHVpc2hvdyBuYW1lPSJ1dGlscyIgdmFsdWU9InRydWUiLz4NCgkJPHVpc2hvdyBuYW1lPSJ2b2x1bWUiIHZhbHVlPSJ0cnVlIi8+DQoJCTx1aXNob3cgbmFtZT0icGxheWJhciIgdmFsdWU9InRydWUiLz4NCgkJPHVpc2hvdyBuYW1lPSJ0YWxraW5naGVhZCIgdmFsdWU9InRydWUiLz4NCgkJPHVpc2hvdyBuYW1lPSJzaWRlYmFyb25yaWdodCIgdmFsdWU9InRydWUiLz4NCgkJPHVpc2hvdyBuYW1lPSJ2aWV3Y2hhbmdlIiB2YWx1ZT0idHJ1ZSIvPg0KCQk8dWlzaG93IG5hbWU9ImFsd2F5c1NjcnVuY2giIHZhbHVlPSJmYWxzZSIvPg0KCQk8dWlzaG93IG5hbWU9ImluaXRpYWxkaXNwbGF5bW9kZWlzbm9ybWFsIiB2YWx1ZT0idHJ1ZSIvPg0KCQk8dWlyZXBsYWNlIG5hbWU9ImxvZ28iIHZhbHVlPSIiLz4NCgkJPHVpcmVwbGFjZSBuYW1lPSJiZ2ltYWdlIiB2YWx1ZT0iIi8+DQoJCTx1aXJlcGxhY2UgbmFtZT0iaW5pdGlhbHRhYiIgdmFsdWU9Im91dGxpbmUiLz4NCgk8L2xheW91dD4NCgk8bGFuZ3VhZ2UgaWQ9ImVu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TE9BRElORyIgdmFsdWU9IkxvYWRpbmciLz4NCgkJPHVpdGV4dCBuYW1lPSJTQ1JVQkJBUlNUQVRVU19CVUZGRVJJTkciIHZhbHVlPSJCdWZmZXJpbmciLz4NCgkJPHVpdGV4dCBuYW1lPSJTQ1JVQkJBUlNUQVRVU19RVUVTVElPTiIgdmFsdWU9IkFuc3dlciBRdWVzdGlvbiIvPg0KCQk8dWl0ZXh0IG5hbWU9IlNDUlVCQkFSU1RBVFVTX1JFVklFV1FVSVoiIHZhbHVlPSJSZXZpZXdpbmcgUXVpeiIvPg0KCQk8IS0tIHN1YnN0aXR1dGlvbjogJW0gPT0gbWludXRlcyByZW1haW5pbmcgLS0+DQoJCTwhLS0gc3Vic3RpdHV0aW9uOiAlcyA9PSBzZWNvbmRzIHJlbWFpbmluZyAtLT4NCgkJPHVpdGV4dCBuYW1lPSJFTEFQU0VEIiB2YWx1ZT0iJW0gTWludXRlcyAlcyBTZWNvbmRzIFJlbWFpbmluZyIvPg0KCQk8dWl0ZXh0IG5hbWU9Ik5PVEZPVU5EIiB2YWx1ZT0iTm90aGluZyBGb3VuZCIvPg0KCQk8dWl0ZXh0IG5hbWU9IkFUVEFDSE1FTlRTIiB2YWx1ZT0iQXR0YWNobWVudHMiLz4NCgkJPCEtLSBzdWJzdGl0dXRpb246ICVwID09IGN1cnJlbnQgc3BlYWtlcidzIHRpdGxlIC0tPg0KCQk8dWl0ZXh0IG5hbWU9IkJJT1dJTl9USVRMRSIgdmFsdWU9IkJpbzogJXAiLz4NCgkJPHVpdGV4dCBuYW1lPSJCSU9CVE5fVElUTEUiIHZhbHVlPSJCaW8iLz4NCgkJPHVpdGV4dCBuYW1lPSJESVZJREVSQlROX1RJVExFIiB2YWx1ZT0ifCIvPg0KCQk8dWl0ZXh0IG5hbWU9IkNPTlRBQ1RCVE5fVElUTEUiIHZhbHVlPSJDb250YWN0Ii8+DQoJCTx1aXRleHQgbmFtZT0iVEFCX09VVExJTkUiIHZhbHVlPSJPdXRsaW5lIi8+DQoJCTx1aXRleHQgbmFtZT0iVEFCX1RIVU1CIiB2YWx1ZT0iVGh1bWIiLz4NCgkJPHVpdGV4dCBuYW1lPSJUQUJfTk9URVMiIHZhbHVlPSJOb3RlcyIvPg0KCQk8dWl0ZXh0IG5hbWU9IlRBQl9TRUFSQ0giIHZhbHVlPSJTZWFyY2giLz4NCgkJPHVpdGV4dCBuYW1lPSJTTElERV9IRUFESU5HIiB2YWx1ZT0iU2xpZGUgVGl0bGUiLz4NCgkJPHVpdGV4dCBuYW1lPSJEVVJBVElPTl9IRUFESU5HIiB2YWx1ZT0iRHVyYXRpb24iLz4NCgkJPHVpdGV4dCBuYW1lPSJTRUFSQ0hfSEVBRElORyIgdmFsdWU9IlNlYXJjaCBmb3IgdGV4dDoiLz4NCgkJPHVpdGV4dCBuYW1lPSJUSFVNQl9IRUFESU5HIiB2YWx1ZT0iU2xpZGUiLz4NCgkJPHVpdGV4dCBuYW1lPSJUSFVNQl9JTkZPIiB2YWx1ZT0iU2xpZGUgVGl0bGUvRHVyYXRpb24iLz4NCgkJPHVpdGV4dCBuYW1lPSJBVFRBQ0hOQU1FX0hFQURJTkciIHZhbHVlPSJGaWxlIE5hbWUiLz4NCgkJPHVpdGV4dCBuYW1lPSJBVFRBQ0hTSVpFX0hFQURJTkciIHZhbHVlPSJTaXplIi8+DQoJCTx1aXRleHQgbmFtZT0iU0xJREVfTk9URVMiIHZhbHVlPSJTbGlkZSBOb3Rlcy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TaG93IHNpZGViYXIgdG8gcGFydGljaXBhbnRzIi8+DQoJCTx1aXRleHQgbmFtZT0iTVVURSIgdmFsdWU9Ik11dGUiLz4NCgkJPHVpdGV4dCBuYW1lPSJET0NXUkFQX1RJVExFIiB2YWx1ZT0iUHJlc2VudGVyIEZpbGUgQXR0YWNobWVudCIvPg0KCQk8dWl0ZXh0IG5hbWU9IkRPQ1dSQVBfTVNHIiB2YWx1ZT0iU2F2ZSB0byBNeSBDb21wdXRlciIvPg0KCQk8dWl0ZXh0IG5hbWU9IkRPQ1dSQVBfUFJPTVBUIiB2YWx1ZT0iQ2xpY2sgdG8gRG93bmxvYWQiLz4NCgk8L2xhbmd1YWdlPg0KCTxsYW5ndWFnZSBpZD0iZGU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SB1aXRleHQgLS0+DQoJCTwhLS0gc3Vic3RpdHV0aW9uOiAlbiA9PSBzbGlkZSBudW1iZXIgLS0+DQoJCTx1aXRleHQgbmFtZT0iVU5OQU1FRFNMSURFVElUTEUiIHZhbHVlPSJGb2xpZSAlbiIvPg0KCQk8IS0tIHN1YnN0aXR1dGlvbjogJW4gPT0gc2xpZGUgbnVtYmVyIC0tPg0KCQk8IS0tIHN1YnN0aXR1dGlvbjogJXQgPT0gdG90YWwgc2xpZGUgY291bnQgLS0+DQoJCTx1aXRleHQgbmFtZT0iU0NSVUJCQVJTVEFUVVNfU0xJREVJTkZPIiB2YWx1ZT0iRm9saWUgJW4gLyAldCB8ICIvPg0KCQk8dWl0ZXh0IG5hbWU9IlNDUlVCQkFSU1RBVFVTX1NUT1BQRUQiIHZhbHVlPSJCZWVuZGV0Ii8+DQoJCTx1aXRleHQgbmFtZT0iU0NSVUJCQVJTVEFUVVNfUExBWUlORyIgdmFsdWU9IldpZWRlcmdhYmUiLz4NCgkJPHVpdGV4dCBuYW1lPSJTQ1JVQkJBUlNUQVRVU19OT0FVRElPIiB2YWx1ZT0iS2VpbiBBdWRpby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IHVpdGV4dCAtLT4NCgkJPCEtLSBzdWJzdGl0dXRpb246ICVuID09IHNsaWRlIG51bWJlciAtLT4NCgkJPHVpdGV4dCBuYW1lPSJVTk5BTUVEU0xJREVUSVRMRSIgdmFsdWU9IkRpYXBvc2l0aXZlICVuIi8+DQoJCTwhLS0gc3Vic3RpdHV0aW9uOiAlbiA9PSBzbGlkZSBudW1iZXIgLS0+DQoJCTwhLS0gc3Vic3RpdHV0aW9uOiAldCA9PSB0b3RhbCBzbGlkZSBjb3VudCAtLT4NCgkJPHVpdGV4dCBuYW1lPSJTQ1JVQkJBUlNUQVRVU19TTElERUlORk8iIHZhbHVlPSJEaWFwb3NpdGl2ZSAlbiAvICV0IHwgIi8+DQoJCTx1aXRleHQgbmFtZT0iU0NSVUJCQVJTVEFUVVNfU1RPUFBFRCIgdmFsdWU9IkFycsOqdMOpZSIvPg0KCQk8dWl0ZXh0IG5hbWU9IlNDUlVCQkFSU1RBVFVTX1BMQVlJTkciIHZhbHVlPSJMZWN0dXJlIi8+DQoJCTx1aXRleHQgbmFtZT0iU0NSVUJCQVJTVEFUVVNfTk9BVURJTyIgdmFsdWU9IlBhcyBkZSBzb24iLz4NCgkJPHVpdGV4dCBuYW1lPSJTQ1JVQkJBUlNUQVRVU19MT0FESU5HIiB2YWx1ZT0iQ2hhcmdlbWVudCBlbiBjb3VycyIvPg0KCQk8dWl0ZXh0IG5hbWU9IlNDUlVCQkFSU1RBVFVTX0JVRkZFUklORyIgdmFsdWU9Ik1pc2UgZW4gbcOpbW9pcmUiLz4NCgkJPHVpdGV4dCBuYW1lPSJTQ1JVQkJBUlNUQVRVU19RVUVTVElPTiIgdmFsdWU9IlLDqXBvbmRyZSDDoCBsYSBxdWVzdGlvbiIvPg0KCQk8dWl0ZXh0IG5hbWU9IlNDUlVCQkFSU1RBVFVTX1JFVklFV1FVSVoiIHZhbHVlPSJSw6l2aXNpb24gZHUgcXVlc3Rpb25uYWlyZSIvPg0KCQk8IS0tIHN1YnN0aXR1dGlvbjogJW0gPT0gbWludXRlcyByZW1haW5pbmcgLS0+DQoJCTwhLS0gc3Vic3RpdHV0aW9uOiAlcyA9PSBzZWNvbmRzIHJlbWFpbmluZyAtLT4NCgkJPHVpdGV4dCBuYW1lPSJFTEFQU0VEIiB2YWx1ZT0iJW0gbWludXRlcyAlcyBzZWNvbmRlcyByZXN0YW50ZXMiLz4NCgkJPHVpdGV4dCBuYW1lPSJOT1RGT1VORCIgdmFsdWU9IlJpZW4gdHJvdXbDqSIvPg0KCQk8dWl0ZXh0IG5hbWU9IkFUVEFDSE1FTlRTIiB2YWx1ZT0iUGnDqGNlcyBqb2ludGVzIi8+DQoJCTwhLS0gc3Vic3RpdHV0aW9uOiAlcCA9PSBjdXJyZW50IHNwZWFrZXIncyB0aXRsZSAtLT4NCgkJPHVpdGV4dCBuYW1lPSJCSU9XSU5fVElUTEUiIHZhbHVlPSJCaW8gOiAlcCIvPg0KCQk8dWl0ZXh0IG5hbWU9IkJJT0JUTl9USVRMRSIgdmFsdWU9IkJpbyA6Ii8+DQoJCTx1aXRleHQgbmFtZT0iRElWSURFUkJUTl9USVRMRSIgdmFsdWU9InwiLz4NCgkJPHVpdGV4dCBuYW1lPSJDT05UQUNUQlROX1RJVExFIiB2YWx1ZT0iQ29udGFjdCIvPg0KCQk8dWl0ZXh0IG5hbWU9IlRBQl9PVVRMSU5FIiB2YWx1ZT0iUGxhbiIvPg0KCQk8dWl0ZXh0IG5hbWU9IlRBQl9USFVNQiIgdmFsdWU9IiBNaW5pYXR1cmUiLz4NCgkJPHVpdGV4dCBuYW1lPSJUQUJfTk9URVMiIHZhbHVlPSJOb3RlcyIvPg0KCQk8dWl0ZXh0IG5hbWU9IlRBQl9TRUFSQ0giIHZhbHVlPSIgQ2hlcmNoZXI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Tm90ZXMgZGVzIGRpYXBvc2l0aXZlcy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Nb250cmVyIGwnZW5jYWRyw6kgYXV4IHBhcnRpY2lwYW50cyIvPg0KCQk8dWl0ZXh0IG5hbWU9Ik1VVEUiIHZhbHVlPSJNdWV0Ii8+DQoJCTx1aXRleHQgbmFtZT0iRE9DV1JBUF9USVRMRSIgdmFsdWU9IlBpw6hjZSBqb2ludGUgUHJlc2VudGVyIi8+DQoJCTx1aXRleHQgbmFtZT0iRE9DV1JBUF9NU0ciIHZhbHVlPSJFbnJlZ2lzdHJlciBzdXIgbW9uIG9yZGluYXRldXIiLz4NCgkJPHVpdGV4dCBuYW1lPSJET0NXUkFQX1BST01QVCIgdmFsdWU9IkNsaXF1ZXIgcG91ciB0w6lsw6ljaGFyZ2VyIi8+DQoJPC9sYW5ndWFnZT4NCgk8bGFuZ3VhZ2UgaWQ9Imph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A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TE9BRElORyIgdmFsdWU9IuODreODvOODieS4rSIvPg0KCQk8dWl0ZXh0IG5hbWU9IlNDUlVCQkFSU1RBVFVTX0JVRkZFUklORyIgdmFsdWU9IuODkOODg+ODleOCoeS4rSIvPg0KCQk8dWl0ZXh0IG5hbWU9IlNDUlVCQkFSU1RBVFVTX1FVRVNUSU9OIiB2YWx1ZT0i6LOq5ZWP44Gr562U44GI44Gm5LiL44GV44GEIi8+DQoJCTx1aXRleHQgbmFtZT0iU0NSVUJCQVJTVEFUVVNfUkVWSUVXUVVJWiIgdmFsdWU9IuOCr+OCpOOCuuOCkuODrOODk+ODpeODvOOBl+OBpuOBhOOBvuOBmSIvPg0KCQk8IS0tIHN1YnN0aXR1dGlvbjogJW0gPT0gbWludXRlcyByZW1haW5pbmcgLS0+DQoJCTwhLS0gc3Vic3RpdHV0aW9uOiAlcyA9PSBzZWNvbmRzIHJlbWFpbmluZyAtLT4NCgkJPHVpdGV4dCBuYW1lPSJFTEFQU0VEIiB2YWx1ZT0i5q6L44KKIDogJW0g5YiGICVzIOenkiIvPg0KCQk8dWl0ZXh0IG5hbWU9Ik5PVEZPVU5EIiB2YWx1ZT0i5L2V44KC6KaL44Gk44GL44KK44G+44Gb44KTIi8+DQoJCTx1aXRleHQgbmFtZT0iQVRUQUNITUVOVFMiIHZhbHVlPSLmt7vku5giLz4NCgkJPCEtLSBzdWJzdGl0dXRpb246ICVwID09IGN1cnJlbnQgc3BlYWtlcidzIHRpdGxlIC0tPg0KCQk8dWl0ZXh0IG5hbWU9IkJJT1dJTl9USVRMRSIgdmFsdWU9Iue1jOattCA6ICVwIi8+DQoJCTx1aXRleHQgbmFtZT0iQklPQlROX1RJVExFIiB2YWx1ZT0i57WM5q20Ii8+DQoJCTx1aXRleHQgbmFtZT0iRElWSURFUkJUTl9USVRMRSIgdmFsdWU9InwiLz4NCgkJPHVpdGV4dCBuYW1lPSJDT05UQUNUQlROX1RJVExFIiB2YWx1ZT0i44GK5ZWP44GE5ZCI44KP44Gb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44K144Kk44OJ44OQ44O844KS5Y+C5Yqg6ICF44Gr6KaL44Gb44KLIi8+DQoJCTx1aXRleHQgbmFtZT0iTVVURSIgdmFsdWU9IuODn+ODpeODvOODiCIvPg0KCQk8dWl0ZXh0IG5hbWU9IkRPQ1dSQVBfVElUTEUiIHZhbHVlPSJQcmVzZW50ZXIg5re75LuY44OV44Kh44Kk44OrIi8+DQoJCTx1aXRleHQgbmFtZT0iRE9DV1JBUF9NU0ciIHZhbHVlPSLjg57jgqTjgrPjg7Pjg5Tjg6Xjg7zjgr/jgavkv53lrZgiLz4NCgkJPHVpdGV4dCBuYW1lPSJET0NXUkFQX1BST01QVCIgdmFsdWU9IuOCr+ODquODg+OCr+OBl+OBpuODgOOCpuODs+ODreODvOODiSIvPg0KCTwvbGFuZ3VhZ2U+DQoJPGxhbmd1YWdlIGlkPSJrbyI+DQoJCTwhLS0gZm9ybWF0IGZvciB1aWZvbnQgdmFsdWUgaXMgImZvbnQsc2l6ZSxpc2JvbGQsaXNpdGFsaWMsaXNzaGFkb3dlZCIgLS0+DQoJCTx1aWZvbnQgbmFtZT0iRk9OVF9RVUlaWklORyIgdmFsdWU9IlZlcmRhbmEsOSxmYWxzZSxmYWxzZSxmYWxzZSIvPg0KCQk8dWlmb250IG5hbWU9IkZPTlRfU0NSVUJTVEFUVVMiIHZhbHVlPSJWZXJkYW5hLDExLGZhbHNlLGZhbHNlLHRydWUiLz4NCgkJPHVpZm9udCBuYW1lPSJGT05UX1NDUlVCVElNRSIgdmFsdWU9IlZlcmRhbmEsOSxmYWxzZSxmYWxzZSx0cnVlIi8+DQoJCTx1aWZvbnQgbmFtZT0iRk9OVF9FTEFQU0VEVElNRSIgdmFsdWU9IlZlcmRhbmEsMTEsdHJ1ZSxmYWxzZSxmYWxzZSIvPg0KCQk8dWlmb250IG5hbWU9IkZPTlRfVVRJTFNNRU5VIiB2YWx1ZT0iVmVyZGFuYSw5LHRydWUsZmFsc2UsZmFsc2UiLz4NCgkJPHVpZm9udCBuYW1lPSJGT05UX1RBQlMiIHZhbHVlPSJWZXJkYW5hLDExLGZhbHNlLGZhbHNlLGZhbHNlIi8+DQoJCTx1aWZvbnQgbmFtZT0iRk9OVF9QUkVTRU5UQVRJT05OQU1FIiB2YWx1ZT0iVmVyZGFuYSwxNSxmYWxzZSxmYWxzZSx0cnVlIi8+DQoJCTx1aWZvbnQgbmFtZT0iRk9OVF9QUkVTRU5URVJOQU1FIiB2YWx1ZT0iVmVyZGFuYSwxNSx0cnVlLGZhbHNlLHRydWUiLz4NCgkJPHVpZm9udCBuYW1lPSJGT05UX1BSRVNFTlRFUlRJVExFIiB2YWx1ZT0iVmVyZGFuYSwxMSxmYWxzZSxmYWxzZSx0cnVlIi8+DQoJCTx1aWZvbnQgbmFtZT0iRk9OVF9CSU9CVE4iIHZhbHVlPSJWZXJkYW5hLDEx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MTEsZmFsc2UsZmFsc2UsdHJ1ZSIvPg0KCQk8dWlmb250IG5hbWU9IkZPTlRfQklPV0lOIiB2YWx1ZT0iVmVyZGFuYSwxMSxmYWxzZSxmYWxzZSxmYWxzZSIvPg0KCQk8dWlmb250IG5hbWU9IkZPTlRfTElTVEhFQURJTkciIHZhbHVlPSJWZXJkYW5hLDExLGZhbHNlLGZhbHNlLGZhbHNlIi8+DQoJCTx1aWZvbnQgbmFtZT0iRk9OVF9XSU5USVRMRSIgdmFsdWU9IlZlcmRhbmEsMTEsZmFsc2UsZmFsc2UsdHJ1ZSIvPg0KCQk8dWlmb250IG5hbWU9IkZPTlRfQVRUQUNITUVOVFMiIHZhbHVlPSJWZXJkYW5hLDExLGZhbHN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PVVRMSU5FIiB2YWx1ZT0i6rCc7JqUIi8+DQoJCTx1aXRleHQgbmFtZT0iVEFCX1RIVU1CIiB2YWx1ZT0i7LaV7IaM7YyQIi8+DQoJCTx1aXRleHQgbmFtZT0iVEFCX05PVEVTIiB2YWx1ZT0i64W47Yq4Ii8+DQoJCTx1aXRleHQgbmFtZT0iVEFCX1NFQVJDSCIgdmFsdWU9IuqygOyDiSIvPg0KCQk8dWl0ZXh0IG5hbWU9IlNMSURFX0hFQURJTkciIHZhbHVlPSLsiqzrnbzsnbTrk5wg7KCc66qpIi8+DQoJCTx1aXRleHQgbmFtZT0iRFVSQVRJT05fSEVBRElORyIgdmFsdWU9IuyerOyDneyLnOqwhCIvPg0KCQk8dWl0ZXh0IG5hbWU9IlNFQVJDSF9IRUFESU5HIiB2YWx1ZT0i7YWN7Iqk7Yq4IOqygOyDiToiLz4NCgkJPHVpdGV4dCBuYW1lPSJUSFVNQl9IRUFESU5HIiB2YWx1ZT0i7Iqs65287J2065OcIi8+DQoJCTx1aXRleHQgbmFtZT0iVEhVTUJfSU5GTyIgdmFsdWU9IuygnOuqqS/snqzsg53si5zqsIQiLz4NCgkJPHVpdGV4dCBuYW1lPSJBVFRBQ0hOQU1FX0hFQURJTkciIHZhbHVlPSLtjIzsnbwg7J2066aEIi8+DQoJCTx1aXRleHQgbmFtZT0iQVRUQUNIU0laRV9IRUFESU5HIiB2YWx1ZT0i7YGs6riwIi8+DQoJCTx1aXRleHQgbmFtZT0iU0xJREVfTk9URVMiIHZhbHVlPSLsiqzrnbzsnbTrk5wg64W47Yq4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uywuOyXrOyekOyXkOqyjCDshLjroZwg66eJ64yAIOuztOydtOq4sCIvPg0KCQk8dWl0ZXh0IG5hbWU9Ik1VVEUiIHZhbHVlPSLsnYzshozqsbAiLz4NCgkJPHVpdGV4dCBuYW1lPSJET0NXUkFQX1RJVExFIiB2YWx1ZT0iUHJlc2VudGVyIO2MjOydvCDssqjrtoAiLz4NCgkJPHVpdGV4dCBuYW1lPSJET0NXUkFQX01TRyIgdmFsdWU9IuuCtCDsu7Ttk6jthLDsl5Ag7KCA7J6lIi8+DQoJCTx1aXRleHQgbmFtZT0iRE9DV1JBUF9QUk9NUFQiIHZhbHVlPSLtgbTrpq3tlZjsl6wg64uk7Jq066Gc65OcIi8+DQoJPC9sYW5ndWFnZT4NCjwvY29uZmlndXJhdGlvbj4NCg=="/>
  <p:tag name="MMPROD_UIDATA" val="&lt;database version=&quot;6.0&quot;&gt;&lt;object type=&quot;1&quot; unique_id=&quot;10001&quot;&gt;&lt;property id=&quot;20141&quot; value=&quot;Web_Pres7&quot;/&gt;&lt;property id=&quot;20148&quot; value=&quot;5&quot;/&gt;&lt;property id=&quot;20180&quot; value=&quot;1&quot;/&gt;&lt;property id=&quot;20181&quot; value=&quot;1&quot;/&gt;&lt;property id=&quot;20193&quot; value=&quot;-1&quot;/&gt;&lt;property id=&quot;20224&quot; value=&quot;C:\Documents and Settings\JL\Bureau\MesVaccins\Web-Pres_SMV&quot;/&gt;&lt;property id=&quot;20250&quot; value=&quot;0&quot;/&gt;&lt;property id=&quot;20251&quot; value=&quot;1&quot;/&gt;&lt;property id=&quot;20259&quot; value=&quot;0&quot;/&gt;&lt;object type=&quot;8&quot; unique_id=&quot;10695&quot;&gt;&lt;/object&gt;&lt;object type=&quot;2&quot; unique_id=&quot;10696&quot;&gt;&lt;object type=&quot;3&quot; unique_id=&quot;10697&quot;&gt;&lt;property id=&quot;20148&quot; value=&quot;5&quot;/&gt;&lt;property id=&quot;20300&quot; value=&quot;Diapositive 1 - &amp;quot;MesVaccins.net&amp;#x0D;&amp;#x0A;&amp;#x0D;&amp;#x0A;Personnalisation et aide à l’application des&amp;#x0D;&amp;#x0A;recommandations vaccinales &amp;quot;&quot;/&gt;&lt;property id=&quot;20303&quot; value=&quot;-1&quot;/&gt;&lt;property id=&quot;20307&quot; value=&quot;256&quot;/&gt;&lt;property id=&quot;20309&quot; value=&quot;-1&quot;/&gt;&lt;/object&gt;&lt;object type=&quot;3&quot; unique_id=&quot;11288&quot;&gt;&lt;property id=&quot;20148&quot; value=&quot;5&quot;/&gt;&lt;property id=&quot;20300&quot; value=&quot;Diapositive 7 - &amp;quot;MesVaccins.net : nouveau site Internet pour améliorer l’application des recommandations vaccinales&amp;quot;&quot;/&gt;&lt;property id=&quot;20303&quot; value=&quot;-1&quot;/&gt;&lt;property id=&quot;20307&quot; value=&quot;360&quot;/&gt;&lt;property id=&quot;20309&quot; value=&quot;-1&quot;/&gt;&lt;/object&gt;&lt;object type=&quot;3&quot; unique_id=&quot;11861&quot;&gt;&lt;property id=&quot;20148&quot; value=&quot;5&quot;/&gt;&lt;property id=&quot;20300&quot; value=&quot;Diapositive 2 - &amp;quot;Les recommandations vaccinales&amp;quot;&quot;/&gt;&lt;property id=&quot;20303&quot; value=&quot;-1&quot;/&gt;&lt;property id=&quot;20307&quot; value=&quot;363&quot;/&gt;&lt;property id=&quot;20309&quot; value=&quot;-1&quot;/&gt;&lt;/object&gt;&lt;object type=&quot;3&quot; unique_id=&quot;11862&quot;&gt;&lt;property id=&quot;20148&quot; value=&quot;5&quot;/&gt;&lt;property id=&quot;20300&quot; value=&quot;Diapositive 8 - &amp;quot;Outils de MesVaccins.net&amp;quot;&quot;/&gt;&lt;property id=&quot;20303&quot; value=&quot;-1&quot;/&gt;&lt;property id=&quot;20307&quot; value=&quot;362&quot;/&gt;&lt;property id=&quot;20309&quot; value=&quot;-1&quot;/&gt;&lt;/object&gt;&lt;object type=&quot;3&quot; unique_id=&quot;11992&quot;&gt;&lt;property id=&quot;20148&quot; value=&quot;5&quot;/&gt;&lt;property id=&quot;20300&quot; value=&quot;Diapositive 3 - &amp;quot;Adaptation continuelle…&amp;quot;&quot;/&gt;&lt;property id=&quot;20303&quot; value=&quot;-1&quot;/&gt;&lt;property id=&quot;20307&quot; value=&quot;364&quot;/&gt;&lt;property id=&quot;20309&quot; value=&quot;-1&quot;/&gt;&lt;/object&gt;&lt;object type=&quot;3&quot; unique_id=&quot;12346&quot;&gt;&lt;property id=&quot;20148&quot; value=&quot;5&quot;/&gt;&lt;property id=&quot;20300&quot; value=&quot;Diapositive 10 - &amp;quot;Règle n° 303 – Dernière mise à jour le 05/11/2009 par Isabelle Laville&amp;quot;&quot;/&gt;&lt;property id=&quot;20303&quot; value=&quot;-1&quot;/&gt;&lt;property id=&quot;20307&quot; value=&quot;365&quot;/&gt;&lt;property id=&quot;20309&quot; value=&quot;-1&quot;/&gt;&lt;/object&gt;&lt;object type=&quot;3&quot; unique_id=&quot;13270&quot;&gt;&lt;property id=&quot;20148&quot; value=&quot;5&quot;/&gt;&lt;property id=&quot;20300&quot; value=&quot;Diapositive 11 - &amp;quot;Règle : items de médecine des voyages&amp;quot;&quot;/&gt;&lt;property id=&quot;20303&quot; value=&quot;-1&quot;/&gt;&lt;property id=&quot;20307&quot; value=&quot;375&quot;/&gt;&lt;property id=&quot;20309&quot; value=&quot;-1&quot;/&gt;&lt;/object&gt;&lt;object type=&quot;3&quot; unique_id=&quot;13271&quot;&gt;&lt;property id=&quot;20148&quot; value=&quot;5&quot;/&gt;&lt;property id=&quot;20300&quot; value=&quot;Diapositive 12 - &amp;quot;Messages d’information dans les règles&amp;quot;&quot;/&gt;&lt;property id=&quot;20303&quot; value=&quot;-1&quot;/&gt;&lt;property id=&quot;20307&quot; value=&quot;377&quot;/&gt;&lt;property id=&quot;20309&quot; value=&quot;-1&quot;/&gt;&lt;/object&gt;&lt;object type=&quot;3&quot; unique_id=&quot;13487&quot;&gt;&lt;property id=&quot;20148&quot; value=&quot;5&quot;/&gt;&lt;property id=&quot;20300&quot; value=&quot;Diapositive 27&quot;/&gt;&lt;property id=&quot;20303&quot; value=&quot;-1&quot;/&gt;&lt;property id=&quot;20307&quot; value=&quot;378&quot;/&gt;&lt;property id=&quot;20309&quot; value=&quot;-1&quot;/&gt;&lt;/object&gt;&lt;object type=&quot;3&quot; unique_id=&quot;13488&quot;&gt;&lt;property id=&quot;20148&quot; value=&quot;5&quot;/&gt;&lt;property id=&quot;20300&quot; value=&quot;Diapositive 28 - &amp;quot;Carnet de vaccination électronique&amp;quot;&quot;/&gt;&lt;property id=&quot;20303&quot; value=&quot;-1&quot;/&gt;&lt;property id=&quot;20307&quot; value=&quot;379&quot;/&gt;&lt;property id=&quot;20309&quot; value=&quot;-1&quot;/&gt;&lt;/object&gt;&lt;object type=&quot;3&quot; unique_id=&quot;13637&quot;&gt;&lt;property id=&quot;20148&quot; value=&quot;5&quot;/&gt;&lt;property id=&quot;20300&quot; value=&quot;Diapositive 36 - &amp;quot;Fonctionnalités 2.0 de MesVaccins.net&amp;quot;&quot;/&gt;&lt;property id=&quot;20303&quot; value=&quot;-1&quot;/&gt;&lt;property id=&quot;20307&quot; value=&quot;381&quot;/&gt;&lt;property id=&quot;20309&quot; value=&quot;-1&quot;/&gt;&lt;/object&gt;&lt;object type=&quot;3&quot; unique_id=&quot;13638&quot;&gt;&lt;property id=&quot;20148&quot; value=&quot;5&quot;/&gt;&lt;property id=&quot;20300&quot; value=&quot;Diapositive 37 - &amp;quot;Modèle économique&amp;quot;&quot;/&gt;&lt;property id=&quot;20303&quot; value=&quot;-1&quot;/&gt;&lt;property id=&quot;20307&quot; value=&quot;383&quot;/&gt;&lt;property id=&quot;20309&quot; value=&quot;-1&quot;/&gt;&lt;/object&gt;&lt;object type=&quot;3&quot; unique_id=&quot;13639&quot;&gt;&lt;property id=&quot;20148&quot; value=&quot;5&quot;/&gt;&lt;property id=&quot;20300&quot; value=&quot;Diapositive 38 - &amp;quot;Soutien et partenariats&amp;quot;&quot;/&gt;&lt;property id=&quot;20303&quot; value=&quot;-1&quot;/&gt;&lt;property id=&quot;20307&quot; value=&quot;384&quot;/&gt;&lt;property id=&quot;20309&quot; value=&quot;-1&quot;/&gt;&lt;/object&gt;&lt;object type=&quot;3&quot; unique_id=&quot;13832&quot;&gt;&lt;property id=&quot;20148&quot; value=&quot;5&quot;/&gt;&lt;property id=&quot;20300&quot; value=&quot;Diapositive 26 - &amp;quot;Carnet de vaccination électronique&amp;quot;&quot;/&gt;&lt;property id=&quot;20303&quot; value=&quot;-1&quot;/&gt;&lt;property id=&quot;20307&quot; value=&quot;385&quot;/&gt;&lt;property id=&quot;20309&quot; value=&quot;-1&quot;/&gt;&lt;/object&gt;&lt;object type=&quot;3&quot; unique_id=&quot;14254&quot;&gt;&lt;property id=&quot;20148&quot; value=&quot;5&quot;/&gt;&lt;property id=&quot;20300&quot; value=&quot;Diapositive 14 - &amp;quot;Page d’accueil de MesVaccins.net&amp;quot;&quot;/&gt;&lt;property id=&quot;20303&quot; value=&quot;-1&quot;/&gt;&lt;property id=&quot;20307&quot; value=&quot;388&quot;/&gt;&lt;property id=&quot;20309&quot; value=&quot;-1&quot;/&gt;&lt;/object&gt;&lt;object type=&quot;3&quot; unique_id=&quot;14441&quot;&gt;&lt;property id=&quot;20148&quot; value=&quot;5&quot;/&gt;&lt;property id=&quot;20300&quot; value=&quot;Diapositive 18&quot;/&gt;&lt;property id=&quot;20303&quot; value=&quot;-1&quot;/&gt;&lt;property id=&quot;20307&quot; value=&quot;389&quot;/&gt;&lt;property id=&quot;20309&quot; value=&quot;-1&quot;/&gt;&lt;/object&gt;&lt;object type=&quot;3&quot; unique_id=&quot;15163&quot;&gt;&lt;property id=&quot;20148&quot; value=&quot;5&quot;/&gt;&lt;property id=&quot;20300&quot; value=&quot;Diapositive 9 - &amp;quot;Fonctionnement du système expert&amp;quot;&quot;/&gt;&lt;property id=&quot;20303&quot; value=&quot;-1&quot;/&gt;&lt;property id=&quot;20307&quot; value=&quot;396&quot;/&gt;&lt;property id=&quot;20309&quot; value=&quot;-1&quot;/&gt;&lt;/object&gt;&lt;object type=&quot;3&quot; unique_id=&quot;15169&quot;&gt;&lt;property id=&quot;20148&quot; value=&quot;5&quot;/&gt;&lt;property id=&quot;20300&quot; value=&quot;Diapositive 16 - &amp;quot;Préparer votre dossier de consultation de médecine des voyages&amp;quot;&quot;/&gt;&lt;property id=&quot;20303&quot; value=&quot;-1&quot;/&gt;&lt;property id=&quot;20307&quot; value=&quot;399&quot;/&gt;&lt;property id=&quot;20309&quot; value=&quot;-1&quot;/&gt;&lt;/object&gt;&lt;object type=&quot;3&quot; unique_id=&quot;15170&quot;&gt;&lt;property id=&quot;20148&quot; value=&quot;5&quot;/&gt;&lt;property id=&quot;20300&quot; value=&quot;Diapositive 15 - &amp;quot;Trouver le centre de vaccinations internationales le plus proche&amp;quot;&quot;/&gt;&lt;property id=&quot;20303&quot; value=&quot;-1&quot;/&gt;&lt;property id=&quot;20307&quot; value=&quot;398&quot;/&gt;&lt;property id=&quot;20309&quot; value=&quot;-1&quot;/&gt;&lt;/object&gt;&lt;object type=&quot;3&quot; unique_id=&quot;15171&quot;&gt;&lt;property id=&quot;20148&quot; value=&quot;5&quot;/&gt;&lt;property id=&quot;20300&quot; value=&quot;Diapositive 39 - &amp;quot;Conclusion : MesVaccins.net…&amp;quot;&quot;/&gt;&lt;property id=&quot;20303&quot; value=&quot;-1&quot;/&gt;&lt;property id=&quot;20307&quot; value=&quot;403&quot;/&gt;&lt;property id=&quot;20309&quot; value=&quot;-1&quot;/&gt;&lt;/object&gt;&lt;object type=&quot;3&quot; unique_id=&quot;16130&quot;&gt;&lt;property id=&quot;20148&quot; value=&quot;5&quot;/&gt;&lt;property id=&quot;20300&quot; value=&quot;Diapositive 19&quot;/&gt;&lt;property id=&quot;20303&quot; value=&quot;-1&quot;/&gt;&lt;property id=&quot;20307&quot; value=&quot;406&quot;/&gt;&lt;property id=&quot;20309&quot; value=&quot;-1&quot;/&gt;&lt;/object&gt;&lt;object type=&quot;3&quot; unique_id=&quot;16131&quot;&gt;&lt;property id=&quot;20148&quot; value=&quot;5&quot;/&gt;&lt;property id=&quot;20300&quot; value=&quot;Diapositive 20 - &amp;quot;Interface professionnels de santé&amp;quot;&quot;/&gt;&lt;property id=&quot;20303&quot; value=&quot;-1&quot;/&gt;&lt;property id=&quot;20307&quot; value=&quot;407&quot;/&gt;&lt;property id=&quot;20309&quot; value=&quot;-1&quot;/&gt;&lt;/object&gt;&lt;object type=&quot;3&quot; unique_id=&quot;16132&quot;&gt;&lt;property id=&quot;20148&quot; value=&quot;5&quot;/&gt;&lt;property id=&quot;20300&quot; value=&quot;Diapositive 21 - &amp;quot;Vaccins pour protéger contre les maladies sélectionnées dans un contexte déterminé&amp;quot;&quot;/&gt;&lt;property id=&quot;20303&quot; value=&quot;-1&quot;/&gt;&lt;property id=&quot;20307&quot; value=&quot;408&quot;/&gt;&lt;property id=&quot;20309&quot; value=&quot;-1&quot;/&gt;&lt;/object&gt;&lt;object type=&quot;3&quot; unique_id=&quot;16133&quot;&gt;&lt;property id=&quot;20148&quot; value=&quot;5&quot;/&gt;&lt;property id=&quot;20300&quot; value=&quot;Diapositive 22 - &amp;quot;Imprimer l’ordonnance&amp;quot;&quot;/&gt;&lt;property id=&quot;20303&quot; value=&quot;-1&quot;/&gt;&lt;property id=&quot;20307&quot; value=&quot;409&quot;/&gt;&lt;property id=&quot;20309&quot; value=&quot;-1&quot;/&gt;&lt;/object&gt;&lt;object type=&quot;3&quot; unique_id=&quot;16444&quot;&gt;&lt;property id=&quot;20148&quot; value=&quot;5&quot;/&gt;&lt;property id=&quot;20300&quot; value=&quot;Diapositive 23 - &amp;quot;Aider le médecin à informer le patient&amp;quot;&quot;/&gt;&lt;property id=&quot;20307&quot; value=&quot;411&quot;/&gt;&lt;property id=&quot;20309&quot; value=&quot;-1&quot;/&gt;&lt;/object&gt;&lt;object type=&quot;3&quot; unique_id=&quot;16620&quot;&gt;&lt;property id=&quot;20148&quot; value=&quot;5&quot;/&gt;&lt;property id=&quot;20300&quot; value=&quot;Diapositive 24 - &amp;quot;Infos et outils : documentation&amp;quot;&quot;/&gt;&lt;property id=&quot;20307&quot; value=&quot;413&quot;/&gt;&lt;property id=&quot;20309&quot; value=&quot;-1&quot;/&gt;&lt;/object&gt;&lt;object type=&quot;3&quot; unique_id=&quot;16621&quot;&gt;&lt;property id=&quot;20148&quot; value=&quot;5&quot;/&gt;&lt;property id=&quot;20300&quot; value=&quot;Diapositive 25 - &amp;quot;Infos et outils : sélecteur de vaccins&amp;quot;&quot;/&gt;&lt;property id=&quot;20307&quot; value=&quot;412&quot;/&gt;&lt;property id=&quot;20309&quot; value=&quot;-1&quot;/&gt;&lt;/object&gt;&lt;object type=&quot;3&quot; unique_id=&quot;16685&quot;&gt;&lt;property id=&quot;20148&quot; value=&quot;5&quot;/&gt;&lt;property id=&quot;20300&quot; value=&quot;Diapositive 4 - &amp;quot;État des lieux&amp;quot;&quot;/&gt;&lt;property id=&quot;20307&quot; value=&quot;414&quot;/&gt;&lt;/object&gt;&lt;object type=&quot;3&quot; unique_id=&quot;16951&quot;&gt;&lt;property id=&quot;20148&quot; value=&quot;5&quot;/&gt;&lt;property id=&quot;20300&quot; value=&quot;Diapositive 29 - &amp;quot;Logiciel - Formulaire&amp;quot;&quot;/&gt;&lt;property id=&quot;20307&quot; value=&quot;416&quot;/&gt;&lt;/object&gt;&lt;object type=&quot;3&quot; unique_id=&quot;16952&quot;&gt;&lt;property id=&quot;20148&quot; value=&quot;5&quot;/&gt;&lt;property id=&quot;20300&quot; value=&quot;Diapositive 32 - &amp;quot;Logiciel - Carnet de vaccination &amp;quot;&quot;/&gt;&lt;property id=&quot;20307&quot; value=&quot;417&quot;/&gt;&lt;/object&gt;&lt;object type=&quot;3&quot; unique_id=&quot;17479&quot;&gt;&lt;property id=&quot;20148&quot; value=&quot;5&quot;/&gt;&lt;property id=&quot;20300&quot; value=&quot;Diapositive 33 - &amp;quot;Vers la santé 2.0&amp;quot;&quot;/&gt;&lt;property id=&quot;20307&quot; value=&quot;422&quot;/&gt;&lt;/object&gt;&lt;object type=&quot;3&quot; unique_id=&quot;17480&quot;&gt;&lt;property id=&quot;20148&quot; value=&quot;5&quot;/&gt;&lt;property id=&quot;20300&quot; value=&quot;Diapositive 35 - &amp;quot;Améliorer la qualité des soins grâce au partage d’informations médicales&amp;quot;&quot;/&gt;&lt;property id=&quot;20307&quot; value=&quot;423&quot;/&gt;&lt;/object&gt;&lt;object type=&quot;3&quot; unique_id=&quot;18202&quot;&gt;&lt;property id=&quot;20148&quot; value=&quot;5&quot;/&gt;&lt;property id=&quot;20300&quot; value=&quot;Diapositive 6 - &amp;quot;Amélioration de l’application des recommandations vaccinales&amp;quot;&quot;/&gt;&lt;property id=&quot;20307&quot; value=&quot;435&quot;/&gt;&lt;/object&gt;&lt;object type=&quot;3&quot; unique_id=&quot;18206&quot;&gt;&lt;property id=&quot;20148&quot; value=&quot;5&quot;/&gt;&lt;property id=&quot;20300&quot; value=&quot;Diapositive 34 - &amp;quot;La technologie web 2.0&amp;quot;&quot;/&gt;&lt;property id=&quot;20307&quot; value=&quot;431&quot;/&gt;&lt;/object&gt;&lt;object type=&quot;3&quot; unique_id=&quot;18825&quot;&gt;&lt;property id=&quot;20148&quot; value=&quot;5&quot;/&gt;&lt;property id=&quot;20300&quot; value=&quot;Diapositive 5&quot;/&gt;&lt;property id=&quot;20307&quot; value=&quot;437&quot;/&gt;&lt;/object&gt;&lt;object type=&quot;3&quot; unique_id=&quot;19504&quot;&gt;&lt;property id=&quot;20148&quot; value=&quot;5&quot;/&gt;&lt;property id=&quot;20300&quot; value=&quot;Diapositive 13 - &amp;quot;Le 14 avril 2010&amp;quot;&quot;/&gt;&lt;property id=&quot;20307&quot; value=&quot;438&quot;/&gt;&lt;/object&gt;&lt;object type=&quot;3&quot; unique_id=&quot;19814&quot;&gt;&lt;property id=&quot;20148&quot; value=&quot;5&quot;/&gt;&lt;property id=&quot;20300&quot; value=&quot;Diapositive 17 - &amp;quot;www.medecine-des-voyages.net&amp;quot;&quot;/&gt;&lt;property id=&quot;20307&quot; value=&quot;439&quot;/&gt;&lt;/object&gt;&lt;object type=&quot;3&quot; unique_id=&quot;20362&quot;&gt;&lt;property id=&quot;20148&quot; value=&quot;5&quot;/&gt;&lt;property id=&quot;20300&quot; value=&quot;Diapositive 30&quot;/&gt;&lt;property id=&quot;20307&quot; value=&quot;440&quot;/&gt;&lt;/object&gt;&lt;object type=&quot;3&quot; unique_id=&quot;20363&quot;&gt;&lt;property id=&quot;20148&quot; value=&quot;5&quot;/&gt;&lt;property id=&quot;20300&quot; value=&quot;Diapositive 31&quot;/&gt;&lt;property id=&quot;20307&quot; value=&quot;441&quot;/&gt;&lt;/object&gt;&lt;/object&gt;&lt;object type=&quot;4&quot; unique_id=&quot;15582&quot;&gt;&lt;/object&gt;&lt;/object&gt;&lt;/database&gt;"/>
</p:tagLst>
</file>

<file path=ppt/theme/theme1.xml><?xml version="1.0" encoding="utf-8"?>
<a:theme xmlns:a="http://schemas.openxmlformats.org/drawingml/2006/main" name="Contents Slide Master">
  <a:themeElements>
    <a:clrScheme name="Custom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62B7E8"/>
      </a:accent1>
      <a:accent2>
        <a:srgbClr val="4185B5"/>
      </a:accent2>
      <a:accent3>
        <a:srgbClr val="285D8D"/>
      </a:accent3>
      <a:accent4>
        <a:srgbClr val="134070"/>
      </a:accent4>
      <a:accent5>
        <a:srgbClr val="1A3253"/>
      </a:accent5>
      <a:accent6>
        <a:srgbClr val="091424"/>
      </a:accent6>
      <a:hlink>
        <a:srgbClr val="FFFF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1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Modèle par défaut">
  <a:themeElements>
    <a:clrScheme name="Modèle par défaut 2">
      <a:dk1>
        <a:srgbClr val="000000"/>
      </a:dk1>
      <a:lt1>
        <a:srgbClr val="FFFFFF"/>
      </a:lt1>
      <a:dk2>
        <a:srgbClr val="0000FF"/>
      </a:dk2>
      <a:lt2>
        <a:srgbClr val="FFFF00"/>
      </a:lt2>
      <a:accent1>
        <a:srgbClr val="FF9900"/>
      </a:accent1>
      <a:accent2>
        <a:srgbClr val="00FFFF"/>
      </a:accent2>
      <a:accent3>
        <a:srgbClr val="AAAAFF"/>
      </a:accent3>
      <a:accent4>
        <a:srgbClr val="DADADA"/>
      </a:accent4>
      <a:accent5>
        <a:srgbClr val="FFCAAA"/>
      </a:accent5>
      <a:accent6>
        <a:srgbClr val="00E7E7"/>
      </a:accent6>
      <a:hlink>
        <a:srgbClr val="FF0000"/>
      </a:hlink>
      <a:folHlink>
        <a:srgbClr val="969696"/>
      </a:folHlink>
    </a:clrScheme>
    <a:fontScheme name="Modèle par défau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FFFFFF"/>
        </a:solidFill>
        <a:ln w="38100" cap="flat" cmpd="sng" algn="ctr">
          <a:solidFill>
            <a:srgbClr val="FFFFFF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0000" tIns="46800" rIns="90000" bIns="46800" numCol="1" rtlCol="0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Symbol" charset="2"/>
          <a:buChar char="-"/>
          <a:tabLst/>
          <a:defRPr kumimoji="0" sz="36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Lucida Sans Unicode" charset="0"/>
            <a:cs typeface="Lucida Sans Unicode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Symbol" charset="2"/>
          <a:buChar char="-"/>
          <a:tabLst/>
          <a:defRPr kumimoji="0" lang="fr-FR" sz="36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Lucida Sans Unicode" charset="0"/>
            <a:cs typeface="Lucida Sans Unicode" charset="0"/>
          </a:defRPr>
        </a:defPPr>
      </a:lstStyle>
    </a:lnDef>
  </a:objectDefaults>
  <a:extraClrSchemeLst>
    <a:extraClrScheme>
      <a:clrScheme name="Modèle par défau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Conception personnalisée">
  <a:themeElements>
    <a:clrScheme name="1_Conception personnalisé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Conception personnalisé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1_Conception personnalisé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nception personnalisé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nception personnalisé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nception personnalisé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nception personnalisé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nception personnalisé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nception personnalisé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nception personnalisé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nception personnalisé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nception personnalisé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nception personnalisé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nception personnalisé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Conception personnalisée">
  <a:themeElements>
    <a:clrScheme name="Conception personnalisé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onception personnalisé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Symbol" charset="2"/>
          <a:buChar char="-"/>
          <a:tabLst/>
          <a:defRPr kumimoji="0" lang="fr-FR" sz="36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Lucida Sans Unicode" charset="0"/>
            <a:cs typeface="Lucida Sans Unicode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Symbol" charset="2"/>
          <a:buChar char="-"/>
          <a:tabLst/>
          <a:defRPr kumimoji="0" lang="fr-FR" sz="36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Lucida Sans Unicode" charset="0"/>
            <a:cs typeface="Lucida Sans Unicode" charset="0"/>
          </a:defRPr>
        </a:defPPr>
      </a:lstStyle>
    </a:lnDef>
  </a:objectDefaults>
  <a:extraClrSchemeLst>
    <a:extraClrScheme>
      <a:clrScheme name="Conception personnalisé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ception personnalisé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ception personnalisé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ception personnalisé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ception personnalisé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ception personnalisé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ception personnalisé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ception personnalisé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ception personnalisé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ception personnalisé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ception personnalisé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ception personnalisé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20160121-MesVaccins.net">
  <a:themeElements>
    <a:clrScheme name="Modèle par défaut 2">
      <a:dk1>
        <a:srgbClr val="000000"/>
      </a:dk1>
      <a:lt1>
        <a:srgbClr val="FFFFFF"/>
      </a:lt1>
      <a:dk2>
        <a:srgbClr val="0000FF"/>
      </a:dk2>
      <a:lt2>
        <a:srgbClr val="FFFF00"/>
      </a:lt2>
      <a:accent1>
        <a:srgbClr val="FF9900"/>
      </a:accent1>
      <a:accent2>
        <a:srgbClr val="00FFFF"/>
      </a:accent2>
      <a:accent3>
        <a:srgbClr val="AAAAFF"/>
      </a:accent3>
      <a:accent4>
        <a:srgbClr val="DADADA"/>
      </a:accent4>
      <a:accent5>
        <a:srgbClr val="FFCAAA"/>
      </a:accent5>
      <a:accent6>
        <a:srgbClr val="00E7E7"/>
      </a:accent6>
      <a:hlink>
        <a:srgbClr val="FF0000"/>
      </a:hlink>
      <a:folHlink>
        <a:srgbClr val="969696"/>
      </a:folHlink>
    </a:clrScheme>
    <a:fontScheme name="Modèle par défau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FFFFFF"/>
        </a:solidFill>
        <a:ln w="38100" cap="flat" cmpd="sng" algn="ctr">
          <a:solidFill>
            <a:srgbClr val="FFFFFF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0000" tIns="46800" rIns="90000" bIns="46800" numCol="1" rtlCol="0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Symbol" charset="2"/>
          <a:buChar char="-"/>
          <a:tabLst/>
          <a:defRPr kumimoji="0" sz="36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Lucida Sans Unicode" charset="0"/>
            <a:cs typeface="Lucida Sans Unicode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Symbol" charset="2"/>
          <a:buChar char="-"/>
          <a:tabLst/>
          <a:defRPr kumimoji="0" lang="fr-FR" sz="36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Lucida Sans Unicode" charset="0"/>
            <a:cs typeface="Lucida Sans Unicode" charset="0"/>
          </a:defRPr>
        </a:defPPr>
      </a:lstStyle>
    </a:lnDef>
  </a:objectDefaults>
  <a:extraClrSchemeLst>
    <a:extraClrScheme>
      <a:clrScheme name="Modèle par défau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2_Conception personnalisée">
  <a:themeElements>
    <a:clrScheme name="1_Conception personnalisé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Conception personnalisé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1_Conception personnalisé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nception personnalisé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nception personnalisé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nception personnalisé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nception personnalisé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nception personnalisé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nception personnalisé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nception personnalisé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nception personnalisé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nception personnalisé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nception personnalisé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nception personnalisé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3_Conception personnalisée">
  <a:themeElements>
    <a:clrScheme name="Conception personnalisé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onception personnalisé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Symbol" charset="2"/>
          <a:buChar char="-"/>
          <a:tabLst/>
          <a:defRPr kumimoji="0" lang="fr-FR" sz="36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Lucida Sans Unicode" charset="0"/>
            <a:cs typeface="Lucida Sans Unicode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Symbol" charset="2"/>
          <a:buChar char="-"/>
          <a:tabLst/>
          <a:defRPr kumimoji="0" lang="fr-FR" sz="36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Lucida Sans Unicode" charset="0"/>
            <a:cs typeface="Lucida Sans Unicode" charset="0"/>
          </a:defRPr>
        </a:defPPr>
      </a:lstStyle>
    </a:lnDef>
  </a:objectDefaults>
  <a:extraClrSchemeLst>
    <a:extraClrScheme>
      <a:clrScheme name="Conception personnalisé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ception personnalisé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ception personnalisé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ception personnalisé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ception personnalisé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ception personnalisé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ception personnalisé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ception personnalisé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ception personnalisé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ception personnalisé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ception personnalisé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ception personnalisé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4_Conception personnalisée">
  <a:themeElements>
    <a:clrScheme name="1_Conception personnalisé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Conception personnalisé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1_Conception personnalisé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nception personnalisé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nception personnalisé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nception personnalisé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nception personnalisé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nception personnalisé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nception personnalisé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nception personnalisé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nception personnalisé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nception personnalisé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nception personnalisé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nception personnalisé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5_Conception personnalisée">
  <a:themeElements>
    <a:clrScheme name="Conception personnalisé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onception personnalisé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Symbol" charset="2"/>
          <a:buChar char="-"/>
          <a:tabLst/>
          <a:defRPr kumimoji="0" lang="fr-FR" sz="36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Lucida Sans Unicode" charset="0"/>
            <a:cs typeface="Lucida Sans Unicode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Symbol" charset="2"/>
          <a:buChar char="-"/>
          <a:tabLst/>
          <a:defRPr kumimoji="0" lang="fr-FR" sz="36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Lucida Sans Unicode" charset="0"/>
            <a:cs typeface="Lucida Sans Unicode" charset="0"/>
          </a:defRPr>
        </a:defPPr>
      </a:lstStyle>
    </a:lnDef>
  </a:objectDefaults>
  <a:extraClrSchemeLst>
    <a:extraClrScheme>
      <a:clrScheme name="Conception personnalisé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ception personnalisé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ception personnalisé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ception personnalisé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ception personnalisé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ception personnalisé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ception personnalisé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ception personnalisé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ception personnalisé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ception personnalisé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ception personnalisé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ception personnalisé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1888</TotalTime>
  <Words>939</Words>
  <Application>Microsoft Macintosh PowerPoint</Application>
  <PresentationFormat>Grand écran</PresentationFormat>
  <Paragraphs>148</Paragraphs>
  <Slides>15</Slides>
  <Notes>5</Notes>
  <HiddenSlides>0</HiddenSlides>
  <MMClips>0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9</vt:i4>
      </vt:variant>
      <vt:variant>
        <vt:lpstr>Titres des diapositives</vt:lpstr>
      </vt:variant>
      <vt:variant>
        <vt:i4>15</vt:i4>
      </vt:variant>
    </vt:vector>
  </HeadingPairs>
  <TitlesOfParts>
    <vt:vector size="34" baseType="lpstr">
      <vt:lpstr>ＭＳ Ｐゴシック</vt:lpstr>
      <vt:lpstr>Aptos</vt:lpstr>
      <vt:lpstr>Aptos Bold</vt:lpstr>
      <vt:lpstr>Arial</vt:lpstr>
      <vt:lpstr>Calibri</vt:lpstr>
      <vt:lpstr>Calibri Light</vt:lpstr>
      <vt:lpstr>R Frutiger Roman</vt:lpstr>
      <vt:lpstr>Symbol</vt:lpstr>
      <vt:lpstr>Times New Roman</vt:lpstr>
      <vt:lpstr>Wingdings</vt:lpstr>
      <vt:lpstr>Contents Slide Master</vt:lpstr>
      <vt:lpstr>Modèle par défaut</vt:lpstr>
      <vt:lpstr>1_Conception personnalisée</vt:lpstr>
      <vt:lpstr>Conception personnalisée</vt:lpstr>
      <vt:lpstr>20160121-MesVaccins.net</vt:lpstr>
      <vt:lpstr>2_Conception personnalisée</vt:lpstr>
      <vt:lpstr>3_Conception personnalisée</vt:lpstr>
      <vt:lpstr>4_Conception personnalisée</vt:lpstr>
      <vt:lpstr>5_Conception personnalisée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CEB/SDT/ANB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Aucun titre de diapositive</dc:title>
  <dc:creator>Vergnaud G.</dc:creator>
  <cp:lastModifiedBy>Camille DESEILLE</cp:lastModifiedBy>
  <cp:revision>92</cp:revision>
  <cp:lastPrinted>2017-03-09T19:07:18Z</cp:lastPrinted>
  <dcterms:created xsi:type="dcterms:W3CDTF">2016-06-02T07:48:42Z</dcterms:created>
  <dcterms:modified xsi:type="dcterms:W3CDTF">2026-03-11T12:21:23Z</dcterms:modified>
</cp:coreProperties>
</file>